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Lst>
  <p:notesMasterIdLst>
    <p:notesMasterId r:id="rId40"/>
  </p:notesMasterIdLst>
  <p:sldIdLst>
    <p:sldId id="327" r:id="rId5"/>
    <p:sldId id="1639" r:id="rId6"/>
    <p:sldId id="1611" r:id="rId7"/>
    <p:sldId id="1612" r:id="rId8"/>
    <p:sldId id="1613" r:id="rId9"/>
    <p:sldId id="1608" r:id="rId10"/>
    <p:sldId id="1609" r:id="rId11"/>
    <p:sldId id="1610" r:id="rId12"/>
    <p:sldId id="1607" r:id="rId13"/>
    <p:sldId id="1605" r:id="rId14"/>
    <p:sldId id="1606" r:id="rId15"/>
    <p:sldId id="1614" r:id="rId16"/>
    <p:sldId id="1615" r:id="rId17"/>
    <p:sldId id="1616" r:id="rId18"/>
    <p:sldId id="1620" r:id="rId19"/>
    <p:sldId id="1617" r:id="rId20"/>
    <p:sldId id="1618" r:id="rId21"/>
    <p:sldId id="1621" r:id="rId22"/>
    <p:sldId id="1622" r:id="rId23"/>
    <p:sldId id="1623" r:id="rId24"/>
    <p:sldId id="1624" r:id="rId25"/>
    <p:sldId id="1625" r:id="rId26"/>
    <p:sldId id="1626" r:id="rId27"/>
    <p:sldId id="1627" r:id="rId28"/>
    <p:sldId id="1628" r:id="rId29"/>
    <p:sldId id="1629" r:id="rId30"/>
    <p:sldId id="1630" r:id="rId31"/>
    <p:sldId id="1631" r:id="rId32"/>
    <p:sldId id="1632" r:id="rId33"/>
    <p:sldId id="1633" r:id="rId34"/>
    <p:sldId id="1634" r:id="rId35"/>
    <p:sldId id="1635" r:id="rId36"/>
    <p:sldId id="1636" r:id="rId37"/>
    <p:sldId id="1637" r:id="rId38"/>
    <p:sldId id="1638" r:id="rId39"/>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45" autoAdjust="0"/>
    <p:restoredTop sz="94759"/>
  </p:normalViewPr>
  <p:slideViewPr>
    <p:cSldViewPr snapToGrid="0" snapToObjects="1">
      <p:cViewPr varScale="1">
        <p:scale>
          <a:sx n="59" d="100"/>
          <a:sy n="59" d="100"/>
        </p:scale>
        <p:origin x="1004" y="64"/>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F09F48-E7AF-7C42-B6D2-A533C4873F48}" type="datetimeFigureOut">
              <a:rPr lang="en-FI"/>
              <a:t>11/18/2022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50E2A6-43EA-5C4B-AB92-F6025A849377}" type="slidenum">
              <a:rPr/>
              <a:t>‹#›</a:t>
            </a:fld>
            <a:endParaRPr lang="en-GB"/>
          </a:p>
        </p:txBody>
      </p:sp>
    </p:spTree>
    <p:extLst>
      <p:ext uri="{BB962C8B-B14F-4D97-AF65-F5344CB8AC3E}">
        <p14:creationId xmlns:p14="http://schemas.microsoft.com/office/powerpoint/2010/main" val="3568978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sv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svg"/><Relationship Id="rId7" Type="http://schemas.openxmlformats.org/officeDocument/2006/relationships/image" Target="../media/image23.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29.svg"/><Relationship Id="rId5" Type="http://schemas.openxmlformats.org/officeDocument/2006/relationships/image" Target="../media/image8.svg"/><Relationship Id="rId10" Type="http://schemas.openxmlformats.org/officeDocument/2006/relationships/image" Target="../media/image28.png"/><Relationship Id="rId4" Type="http://schemas.openxmlformats.org/officeDocument/2006/relationships/image" Target="../media/image7.png"/><Relationship Id="rId9" Type="http://schemas.openxmlformats.org/officeDocument/2006/relationships/image" Target="../media/image27.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 01">
    <p:bg>
      <p:bgPr>
        <a:solidFill>
          <a:schemeClr val="bg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051230A-58FF-4D47-B21D-3DFCFF865D1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351" b="203"/>
          <a:stretch/>
        </p:blipFill>
        <p:spPr>
          <a:xfrm>
            <a:off x="-1" y="0"/>
            <a:ext cx="12192001" cy="6858000"/>
          </a:xfrm>
          <a:prstGeom prst="rect">
            <a:avLst/>
          </a:prstGeom>
        </p:spPr>
      </p:pic>
      <p:sp>
        <p:nvSpPr>
          <p:cNvPr id="2" name="Title 1">
            <a:extLst>
              <a:ext uri="{FF2B5EF4-FFF2-40B4-BE49-F238E27FC236}">
                <a16:creationId xmlns:a16="http://schemas.microsoft.com/office/drawing/2014/main" id="{05706BE7-E160-744A-88F2-287AAA9967E9}"/>
              </a:ext>
            </a:extLst>
          </p:cNvPr>
          <p:cNvSpPr>
            <a:spLocks noGrp="1"/>
          </p:cNvSpPr>
          <p:nvPr>
            <p:ph type="ctrTitle" hasCustomPrompt="1"/>
          </p:nvPr>
        </p:nvSpPr>
        <p:spPr>
          <a:xfrm>
            <a:off x="1524000" y="1643605"/>
            <a:ext cx="9144000" cy="1889567"/>
          </a:xfrm>
        </p:spPr>
        <p:txBody>
          <a:bodyPr anchor="b">
            <a:noAutofit/>
          </a:bodyPr>
          <a:lstStyle>
            <a:lvl1pPr algn="ctr">
              <a:defRPr sz="4000">
                <a:solidFill>
                  <a:schemeClr val="tx1"/>
                </a:solidFill>
              </a:defRPr>
            </a:lvl1pPr>
          </a:lstStyle>
          <a:p>
            <a:r>
              <a:rPr lang="en-GB"/>
              <a:t>Click to edit</a:t>
            </a:r>
            <a:br>
              <a:rPr lang="en-GB"/>
            </a:br>
            <a:r>
              <a:rPr lang="en-GB"/>
              <a:t>Master title style</a:t>
            </a:r>
          </a:p>
        </p:txBody>
      </p:sp>
      <p:sp>
        <p:nvSpPr>
          <p:cNvPr id="3" name="Subtitle 2">
            <a:extLst>
              <a:ext uri="{FF2B5EF4-FFF2-40B4-BE49-F238E27FC236}">
                <a16:creationId xmlns:a16="http://schemas.microsoft.com/office/drawing/2014/main" id="{E990AE9F-7646-9A4F-8E14-DDA6FF73EE1E}"/>
              </a:ext>
            </a:extLst>
          </p:cNvPr>
          <p:cNvSpPr>
            <a:spLocks noGrp="1"/>
          </p:cNvSpPr>
          <p:nvPr>
            <p:ph type="subTitle" idx="1"/>
          </p:nvPr>
        </p:nvSpPr>
        <p:spPr>
          <a:xfrm>
            <a:off x="1524000" y="3729357"/>
            <a:ext cx="9144000" cy="789473"/>
          </a:xfrm>
        </p:spPr>
        <p:txBody>
          <a:bodyPr>
            <a:noAutofit/>
          </a:bodyPr>
          <a:lstStyle>
            <a:lvl1pPr marL="0" indent="0" algn="ctr">
              <a:buNone/>
              <a:defRPr sz="2000" b="0" i="0">
                <a:solidFill>
                  <a:schemeClr val="tx1"/>
                </a:solidFill>
                <a:latin typeface="Ubuntu" panose="020B05040306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pic>
        <p:nvPicPr>
          <p:cNvPr id="7" name="Graphic 6">
            <a:extLst>
              <a:ext uri="{FF2B5EF4-FFF2-40B4-BE49-F238E27FC236}">
                <a16:creationId xmlns:a16="http://schemas.microsoft.com/office/drawing/2014/main" id="{F829F635-804D-9948-9F51-B541339DB2D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080776" y="4968433"/>
            <a:ext cx="2030449" cy="1142128"/>
          </a:xfrm>
          <a:prstGeom prst="rect">
            <a:avLst/>
          </a:prstGeom>
        </p:spPr>
      </p:pic>
    </p:spTree>
    <p:extLst>
      <p:ext uri="{BB962C8B-B14F-4D97-AF65-F5344CB8AC3E}">
        <p14:creationId xmlns:p14="http://schemas.microsoft.com/office/powerpoint/2010/main" val="3707796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palstaa kuvapaikoilla">
    <p:bg>
      <p:bgPr>
        <a:solidFill>
          <a:schemeClr val="accent1">
            <a:alpha val="8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CA7E58D-A570-6248-B4E9-8BE196E0DCE2}"/>
              </a:ext>
            </a:extLst>
          </p:cNvPr>
          <p:cNvSpPr/>
          <p:nvPr userDrawn="1"/>
        </p:nvSpPr>
        <p:spPr>
          <a:xfrm flipV="1">
            <a:off x="0" y="0"/>
            <a:ext cx="12192000" cy="2958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EED2418-9586-2A42-9C56-6B38258BB6ED}"/>
              </a:ext>
            </a:extLst>
          </p:cNvPr>
          <p:cNvSpPr>
            <a:spLocks noGrp="1"/>
          </p:cNvSpPr>
          <p:nvPr>
            <p:ph type="title"/>
          </p:nvPr>
        </p:nvSpPr>
        <p:spPr>
          <a:xfrm>
            <a:off x="838994" y="766668"/>
            <a:ext cx="10514012" cy="537697"/>
          </a:xfrm>
        </p:spPr>
        <p:txBody>
          <a:bodyPr/>
          <a:lstStyle>
            <a:lvl1pPr algn="ctr">
              <a:defRPr sz="2800"/>
            </a:lvl1pPr>
          </a:lstStyle>
          <a:p>
            <a:r>
              <a:rPr lang="fi-FI"/>
              <a:t>Muokkaa ots. perustyyl. napsautt.</a:t>
            </a:r>
            <a:endParaRPr lang="en-GB"/>
          </a:p>
        </p:txBody>
      </p:sp>
      <p:sp>
        <p:nvSpPr>
          <p:cNvPr id="3" name="Content Placeholder 2">
            <a:extLst>
              <a:ext uri="{FF2B5EF4-FFF2-40B4-BE49-F238E27FC236}">
                <a16:creationId xmlns:a16="http://schemas.microsoft.com/office/drawing/2014/main" id="{8E547CCC-2B54-A944-933D-DEF9881C63ED}"/>
              </a:ext>
            </a:extLst>
          </p:cNvPr>
          <p:cNvSpPr>
            <a:spLocks noGrp="1"/>
          </p:cNvSpPr>
          <p:nvPr>
            <p:ph sz="half" idx="1"/>
          </p:nvPr>
        </p:nvSpPr>
        <p:spPr>
          <a:xfrm>
            <a:off x="838200" y="4231407"/>
            <a:ext cx="2996453" cy="1897930"/>
          </a:xfrm>
        </p:spPr>
        <p:txBody>
          <a:bodyPr/>
          <a:lstStyle>
            <a:lvl1pPr marL="0" indent="0">
              <a:spcAft>
                <a:spcPts val="800"/>
              </a:spcAft>
              <a:buNone/>
              <a:defRPr sz="1600"/>
            </a:lvl1pPr>
            <a:lvl2pPr marL="180000" indent="0">
              <a:spcAft>
                <a:spcPts val="800"/>
              </a:spcAft>
              <a:buNone/>
              <a:defRPr sz="1500"/>
            </a:lvl2pPr>
            <a:lvl3pPr marL="360000" indent="0">
              <a:spcAft>
                <a:spcPts val="800"/>
              </a:spcAft>
              <a:buNone/>
              <a:defRPr sz="1500"/>
            </a:lvl3pPr>
            <a:lvl4pPr marL="540000" indent="0">
              <a:spcAft>
                <a:spcPts val="800"/>
              </a:spcAft>
              <a:buNone/>
              <a:defRPr sz="1500"/>
            </a:lvl4pPr>
            <a:lvl5pPr marL="720000" indent="0">
              <a:spcAft>
                <a:spcPts val="800"/>
              </a:spcAft>
              <a:buNone/>
              <a:defRPr sz="15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4" name="Content Placeholder 3">
            <a:extLst>
              <a:ext uri="{FF2B5EF4-FFF2-40B4-BE49-F238E27FC236}">
                <a16:creationId xmlns:a16="http://schemas.microsoft.com/office/drawing/2014/main" id="{46C623D6-809C-EC42-AA24-915037A1F36A}"/>
              </a:ext>
            </a:extLst>
          </p:cNvPr>
          <p:cNvSpPr>
            <a:spLocks noGrp="1"/>
          </p:cNvSpPr>
          <p:nvPr>
            <p:ph sz="half" idx="2"/>
          </p:nvPr>
        </p:nvSpPr>
        <p:spPr>
          <a:xfrm>
            <a:off x="4597774" y="4231407"/>
            <a:ext cx="2996453" cy="1897930"/>
          </a:xfrm>
        </p:spPr>
        <p:txBody>
          <a:bodyPr/>
          <a:lstStyle>
            <a:lvl1pPr marL="0" indent="0">
              <a:spcAft>
                <a:spcPts val="800"/>
              </a:spcAft>
              <a:buNone/>
              <a:defRPr sz="1600"/>
            </a:lvl1pPr>
            <a:lvl2pPr marL="180000" indent="0">
              <a:spcAft>
                <a:spcPts val="800"/>
              </a:spcAft>
              <a:buNone/>
              <a:defRPr sz="1500"/>
            </a:lvl2pPr>
            <a:lvl3pPr marL="360000" indent="0">
              <a:spcAft>
                <a:spcPts val="800"/>
              </a:spcAft>
              <a:buNone/>
              <a:defRPr sz="1500"/>
            </a:lvl3pPr>
            <a:lvl4pPr marL="540000" indent="0">
              <a:spcAft>
                <a:spcPts val="800"/>
              </a:spcAft>
              <a:buNone/>
              <a:defRPr sz="1500"/>
            </a:lvl4pPr>
            <a:lvl5pPr marL="720000" indent="0">
              <a:spcAft>
                <a:spcPts val="800"/>
              </a:spcAft>
              <a:buNone/>
              <a:defRPr sz="15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Slide Number Placeholder 6">
            <a:extLst>
              <a:ext uri="{FF2B5EF4-FFF2-40B4-BE49-F238E27FC236}">
                <a16:creationId xmlns:a16="http://schemas.microsoft.com/office/drawing/2014/main" id="{88AB8D59-4DEC-2A4A-86A2-39D37B0F9B0F}"/>
              </a:ext>
            </a:extLst>
          </p:cNvPr>
          <p:cNvSpPr>
            <a:spLocks noGrp="1"/>
          </p:cNvSpPr>
          <p:nvPr>
            <p:ph type="sldNum" sz="quarter" idx="12"/>
          </p:nvPr>
        </p:nvSpPr>
        <p:spPr/>
        <p:txBody>
          <a:bodyPr/>
          <a:lstStyle/>
          <a:p>
            <a:fld id="{B0C3ECE7-D443-C541-A602-ABE1038D6124}" type="slidenum">
              <a:rPr/>
              <a:t>‹#›</a:t>
            </a:fld>
            <a:endParaRPr lang="en-GB"/>
          </a:p>
        </p:txBody>
      </p:sp>
      <p:sp>
        <p:nvSpPr>
          <p:cNvPr id="6" name="Content Placeholder 3">
            <a:extLst>
              <a:ext uri="{FF2B5EF4-FFF2-40B4-BE49-F238E27FC236}">
                <a16:creationId xmlns:a16="http://schemas.microsoft.com/office/drawing/2014/main" id="{BCF72937-863F-D94A-BC8E-B302A9525EE1}"/>
              </a:ext>
            </a:extLst>
          </p:cNvPr>
          <p:cNvSpPr>
            <a:spLocks noGrp="1"/>
          </p:cNvSpPr>
          <p:nvPr>
            <p:ph sz="half" idx="13"/>
          </p:nvPr>
        </p:nvSpPr>
        <p:spPr>
          <a:xfrm>
            <a:off x="8247530" y="4231407"/>
            <a:ext cx="2996453" cy="1897930"/>
          </a:xfrm>
        </p:spPr>
        <p:txBody>
          <a:bodyPr/>
          <a:lstStyle>
            <a:lvl1pPr marL="0" indent="0">
              <a:spcAft>
                <a:spcPts val="800"/>
              </a:spcAft>
              <a:buNone/>
              <a:defRPr sz="1600"/>
            </a:lvl1pPr>
            <a:lvl2pPr marL="180000" indent="0">
              <a:spcAft>
                <a:spcPts val="800"/>
              </a:spcAft>
              <a:buNone/>
              <a:defRPr sz="1500"/>
            </a:lvl2pPr>
            <a:lvl3pPr marL="360000" indent="0">
              <a:spcAft>
                <a:spcPts val="800"/>
              </a:spcAft>
              <a:buNone/>
              <a:defRPr sz="1500"/>
            </a:lvl3pPr>
            <a:lvl4pPr marL="540000" indent="0">
              <a:spcAft>
                <a:spcPts val="800"/>
              </a:spcAft>
              <a:buNone/>
              <a:defRPr sz="1500"/>
            </a:lvl4pPr>
            <a:lvl5pPr marL="720000" indent="0">
              <a:spcAft>
                <a:spcPts val="800"/>
              </a:spcAft>
              <a:buNone/>
              <a:defRPr sz="15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8" name="Picture Placeholder 7">
            <a:extLst>
              <a:ext uri="{FF2B5EF4-FFF2-40B4-BE49-F238E27FC236}">
                <a16:creationId xmlns:a16="http://schemas.microsoft.com/office/drawing/2014/main" id="{51171A27-408F-454A-AEE0-FB26298A561D}"/>
              </a:ext>
            </a:extLst>
          </p:cNvPr>
          <p:cNvSpPr>
            <a:spLocks noGrp="1" noChangeAspect="1"/>
          </p:cNvSpPr>
          <p:nvPr>
            <p:ph type="pic" sz="quarter" idx="14" hasCustomPrompt="1"/>
          </p:nvPr>
        </p:nvSpPr>
        <p:spPr>
          <a:xfrm>
            <a:off x="1498367" y="1962323"/>
            <a:ext cx="1895755" cy="1897930"/>
          </a:xfrm>
          <a:prstGeom prst="ellipse">
            <a:avLst/>
          </a:prstGeom>
          <a:pattFill prst="pct90">
            <a:fgClr>
              <a:schemeClr val="bg2"/>
            </a:fgClr>
            <a:bgClr>
              <a:schemeClr val="bg2">
                <a:lumMod val="90000"/>
              </a:schemeClr>
            </a:bgClr>
          </a:pattFill>
        </p:spPr>
        <p:txBody>
          <a:bodyPr/>
          <a:lstStyle>
            <a:lvl1pPr marL="0" indent="0">
              <a:buNone/>
              <a:defRPr/>
            </a:lvl1pPr>
          </a:lstStyle>
          <a:p>
            <a:r>
              <a:rPr lang="en-GB"/>
              <a:t> </a:t>
            </a:r>
          </a:p>
        </p:txBody>
      </p:sp>
      <p:sp>
        <p:nvSpPr>
          <p:cNvPr id="9" name="Picture Placeholder 7">
            <a:extLst>
              <a:ext uri="{FF2B5EF4-FFF2-40B4-BE49-F238E27FC236}">
                <a16:creationId xmlns:a16="http://schemas.microsoft.com/office/drawing/2014/main" id="{16A794ED-7BAE-2D41-AF01-3B973A98B413}"/>
              </a:ext>
            </a:extLst>
          </p:cNvPr>
          <p:cNvSpPr>
            <a:spLocks noGrp="1" noChangeAspect="1"/>
          </p:cNvSpPr>
          <p:nvPr>
            <p:ph type="pic" sz="quarter" idx="15" hasCustomPrompt="1"/>
          </p:nvPr>
        </p:nvSpPr>
        <p:spPr>
          <a:xfrm>
            <a:off x="5148123" y="1962323"/>
            <a:ext cx="1895755" cy="1897930"/>
          </a:xfrm>
          <a:prstGeom prst="ellipse">
            <a:avLst/>
          </a:prstGeom>
          <a:pattFill prst="pct90">
            <a:fgClr>
              <a:schemeClr val="bg2"/>
            </a:fgClr>
            <a:bgClr>
              <a:schemeClr val="bg2">
                <a:lumMod val="90000"/>
              </a:schemeClr>
            </a:bgClr>
          </a:pattFill>
        </p:spPr>
        <p:txBody>
          <a:bodyPr/>
          <a:lstStyle>
            <a:lvl1pPr marL="0" indent="0">
              <a:buNone/>
              <a:defRPr/>
            </a:lvl1pPr>
          </a:lstStyle>
          <a:p>
            <a:r>
              <a:rPr lang="en-GB"/>
              <a:t> </a:t>
            </a:r>
          </a:p>
        </p:txBody>
      </p:sp>
      <p:sp>
        <p:nvSpPr>
          <p:cNvPr id="10" name="Picture Placeholder 7">
            <a:extLst>
              <a:ext uri="{FF2B5EF4-FFF2-40B4-BE49-F238E27FC236}">
                <a16:creationId xmlns:a16="http://schemas.microsoft.com/office/drawing/2014/main" id="{23403347-EC2B-DE4D-A175-E7055977AC35}"/>
              </a:ext>
            </a:extLst>
          </p:cNvPr>
          <p:cNvSpPr>
            <a:spLocks noGrp="1" noChangeAspect="1"/>
          </p:cNvSpPr>
          <p:nvPr>
            <p:ph type="pic" sz="quarter" idx="16" hasCustomPrompt="1"/>
          </p:nvPr>
        </p:nvSpPr>
        <p:spPr>
          <a:xfrm>
            <a:off x="8797878" y="1962323"/>
            <a:ext cx="1895755" cy="1897930"/>
          </a:xfrm>
          <a:prstGeom prst="ellipse">
            <a:avLst/>
          </a:prstGeom>
          <a:pattFill prst="pct90">
            <a:fgClr>
              <a:schemeClr val="bg2"/>
            </a:fgClr>
            <a:bgClr>
              <a:schemeClr val="bg2">
                <a:lumMod val="90000"/>
              </a:schemeClr>
            </a:bgClr>
          </a:pattFill>
        </p:spPr>
        <p:txBody>
          <a:bodyPr/>
          <a:lstStyle>
            <a:lvl1pPr marL="0" indent="0">
              <a:buNone/>
              <a:defRPr/>
            </a:lvl1pPr>
          </a:lstStyle>
          <a:p>
            <a:r>
              <a:rPr lang="en-GB"/>
              <a:t> </a:t>
            </a:r>
          </a:p>
        </p:txBody>
      </p:sp>
      <p:pic>
        <p:nvPicPr>
          <p:cNvPr id="14" name="Graphic 13">
            <a:extLst>
              <a:ext uri="{FF2B5EF4-FFF2-40B4-BE49-F238E27FC236}">
                <a16:creationId xmlns:a16="http://schemas.microsoft.com/office/drawing/2014/main" id="{8F2368A8-4287-2641-B5B4-A86EA927F0A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Tree>
    <p:extLst>
      <p:ext uri="{BB962C8B-B14F-4D97-AF65-F5344CB8AC3E}">
        <p14:creationId xmlns:p14="http://schemas.microsoft.com/office/powerpoint/2010/main" val="1888915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tsik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35271-97BE-B543-A4A1-E2340E9D54EF}"/>
              </a:ext>
            </a:extLst>
          </p:cNvPr>
          <p:cNvSpPr>
            <a:spLocks noGrp="1"/>
          </p:cNvSpPr>
          <p:nvPr>
            <p:ph type="title"/>
          </p:nvPr>
        </p:nvSpPr>
        <p:spPr/>
        <p:txBody>
          <a:bodyPr/>
          <a:lstStyle/>
          <a:p>
            <a:r>
              <a:rPr lang="fi-FI"/>
              <a:t>Muokkaa ots. perustyyl. napsautt.</a:t>
            </a:r>
            <a:endParaRPr lang="en-GB"/>
          </a:p>
        </p:txBody>
      </p:sp>
      <p:sp>
        <p:nvSpPr>
          <p:cNvPr id="3" name="Slide Number Placeholder 2">
            <a:extLst>
              <a:ext uri="{FF2B5EF4-FFF2-40B4-BE49-F238E27FC236}">
                <a16:creationId xmlns:a16="http://schemas.microsoft.com/office/drawing/2014/main" id="{CB06F974-92D1-7B40-8328-28CC60D7C9CA}"/>
              </a:ext>
            </a:extLst>
          </p:cNvPr>
          <p:cNvSpPr>
            <a:spLocks noGrp="1"/>
          </p:cNvSpPr>
          <p:nvPr>
            <p:ph type="sldNum" sz="quarter" idx="10"/>
          </p:nvPr>
        </p:nvSpPr>
        <p:spPr/>
        <p:txBody>
          <a:bodyPr/>
          <a:lstStyle/>
          <a:p>
            <a:fld id="{B0C3ECE7-D443-C541-A602-ABE1038D6124}" type="slidenum">
              <a:rPr lang="en-GB"/>
              <a:pPr/>
              <a:t>‹#›</a:t>
            </a:fld>
            <a:endParaRPr lang="en-GB"/>
          </a:p>
        </p:txBody>
      </p:sp>
      <p:pic>
        <p:nvPicPr>
          <p:cNvPr id="4" name="Graphic 3">
            <a:extLst>
              <a:ext uri="{FF2B5EF4-FFF2-40B4-BE49-F238E27FC236}">
                <a16:creationId xmlns:a16="http://schemas.microsoft.com/office/drawing/2014/main" id="{E41980DD-1AEA-084C-8D19-9EB9F270B9B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Tree>
    <p:extLst>
      <p:ext uri="{BB962C8B-B14F-4D97-AF65-F5344CB8AC3E}">
        <p14:creationId xmlns:p14="http://schemas.microsoft.com/office/powerpoint/2010/main" val="2213056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4398DC-7109-1B4F-8BB0-1574F32FDA06}"/>
              </a:ext>
            </a:extLst>
          </p:cNvPr>
          <p:cNvSpPr>
            <a:spLocks noGrp="1"/>
          </p:cNvSpPr>
          <p:nvPr>
            <p:ph type="sldNum" sz="quarter" idx="12"/>
          </p:nvPr>
        </p:nvSpPr>
        <p:spPr/>
        <p:txBody>
          <a:bodyPr/>
          <a:lstStyle/>
          <a:p>
            <a:fld id="{B0C3ECE7-D443-C541-A602-ABE1038D6124}" type="slidenum">
              <a:rPr/>
              <a:t>‹#›</a:t>
            </a:fld>
            <a:endParaRPr lang="en-GB"/>
          </a:p>
        </p:txBody>
      </p:sp>
      <p:pic>
        <p:nvPicPr>
          <p:cNvPr id="5" name="Graphic 4">
            <a:extLst>
              <a:ext uri="{FF2B5EF4-FFF2-40B4-BE49-F238E27FC236}">
                <a16:creationId xmlns:a16="http://schemas.microsoft.com/office/drawing/2014/main" id="{8B7545D0-CC48-CF49-BFC9-EC9ECF46114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Tree>
    <p:extLst>
      <p:ext uri="{BB962C8B-B14F-4D97-AF65-F5344CB8AC3E}">
        <p14:creationId xmlns:p14="http://schemas.microsoft.com/office/powerpoint/2010/main" val="959988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osto + Leipäteksti (1:2)">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7F4644-3416-8E43-B6DC-55057EA1AA46}"/>
              </a:ext>
            </a:extLst>
          </p:cNvPr>
          <p:cNvSpPr/>
          <p:nvPr userDrawn="1"/>
        </p:nvSpPr>
        <p:spPr>
          <a:xfrm flipH="1">
            <a:off x="4079875" y="0"/>
            <a:ext cx="81121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78619CF-DFAF-0D40-AC06-BB314CE0DAA8}"/>
              </a:ext>
            </a:extLst>
          </p:cNvPr>
          <p:cNvSpPr>
            <a:spLocks noGrp="1"/>
          </p:cNvSpPr>
          <p:nvPr>
            <p:ph type="title"/>
          </p:nvPr>
        </p:nvSpPr>
        <p:spPr>
          <a:xfrm>
            <a:off x="419894" y="1398759"/>
            <a:ext cx="3240087" cy="4047565"/>
          </a:xfrm>
        </p:spPr>
        <p:txBody>
          <a:bodyPr anchor="t"/>
          <a:lstStyle>
            <a:lvl1pPr>
              <a:spcAft>
                <a:spcPts val="1200"/>
              </a:spcAft>
              <a:defRPr sz="2800"/>
            </a:lvl1pPr>
          </a:lstStyle>
          <a:p>
            <a:r>
              <a:rPr lang="fi-FI"/>
              <a:t>Muokkaa ots. perustyyl. napsautt.</a:t>
            </a:r>
            <a:endParaRPr lang="en-GB"/>
          </a:p>
        </p:txBody>
      </p:sp>
      <p:sp>
        <p:nvSpPr>
          <p:cNvPr id="3" name="Content Placeholder 2">
            <a:extLst>
              <a:ext uri="{FF2B5EF4-FFF2-40B4-BE49-F238E27FC236}">
                <a16:creationId xmlns:a16="http://schemas.microsoft.com/office/drawing/2014/main" id="{FDD693F1-8652-284F-BA8C-73527E284027}"/>
              </a:ext>
            </a:extLst>
          </p:cNvPr>
          <p:cNvSpPr>
            <a:spLocks noGrp="1"/>
          </p:cNvSpPr>
          <p:nvPr>
            <p:ph idx="1"/>
          </p:nvPr>
        </p:nvSpPr>
        <p:spPr>
          <a:xfrm>
            <a:off x="4679576" y="1371600"/>
            <a:ext cx="6674223" cy="4047565"/>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6" name="Slide Number Placeholder 5">
            <a:extLst>
              <a:ext uri="{FF2B5EF4-FFF2-40B4-BE49-F238E27FC236}">
                <a16:creationId xmlns:a16="http://schemas.microsoft.com/office/drawing/2014/main" id="{46DA49CB-6C88-1847-82EC-EB9B53E812CF}"/>
              </a:ext>
            </a:extLst>
          </p:cNvPr>
          <p:cNvSpPr>
            <a:spLocks noGrp="1"/>
          </p:cNvSpPr>
          <p:nvPr>
            <p:ph type="sldNum" sz="quarter" idx="12"/>
          </p:nvPr>
        </p:nvSpPr>
        <p:spPr/>
        <p:txBody>
          <a:bodyPr/>
          <a:lstStyle/>
          <a:p>
            <a:fld id="{B0C3ECE7-D443-C541-A602-ABE1038D6124}" type="slidenum">
              <a:rPr/>
              <a:t>‹#›</a:t>
            </a:fld>
            <a:endParaRPr lang="en-GB"/>
          </a:p>
        </p:txBody>
      </p:sp>
      <p:pic>
        <p:nvPicPr>
          <p:cNvPr id="5" name="Graphic 4">
            <a:extLst>
              <a:ext uri="{FF2B5EF4-FFF2-40B4-BE49-F238E27FC236}">
                <a16:creationId xmlns:a16="http://schemas.microsoft.com/office/drawing/2014/main" id="{2808D64F-F82A-0C4F-967F-FBF82D69F84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Tree>
    <p:extLst>
      <p:ext uri="{BB962C8B-B14F-4D97-AF65-F5344CB8AC3E}">
        <p14:creationId xmlns:p14="http://schemas.microsoft.com/office/powerpoint/2010/main" val="1337467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osto + Leipäteksti (1:1)">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7F4644-3416-8E43-B6DC-55057EA1AA46}"/>
              </a:ext>
            </a:extLst>
          </p:cNvPr>
          <p:cNvSpPr/>
          <p:nvPr userDrawn="1"/>
        </p:nvSpPr>
        <p:spPr>
          <a:xfrm flipH="1">
            <a:off x="6095999"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78619CF-DFAF-0D40-AC06-BB314CE0DAA8}"/>
              </a:ext>
            </a:extLst>
          </p:cNvPr>
          <p:cNvSpPr>
            <a:spLocks noGrp="1"/>
          </p:cNvSpPr>
          <p:nvPr>
            <p:ph type="title"/>
          </p:nvPr>
        </p:nvSpPr>
        <p:spPr>
          <a:xfrm>
            <a:off x="839788" y="1398759"/>
            <a:ext cx="4565589" cy="4047565"/>
          </a:xfrm>
        </p:spPr>
        <p:txBody>
          <a:bodyPr anchor="t"/>
          <a:lstStyle>
            <a:lvl1pPr>
              <a:spcAft>
                <a:spcPts val="1200"/>
              </a:spcAft>
              <a:defRPr sz="2800"/>
            </a:lvl1pPr>
          </a:lstStyle>
          <a:p>
            <a:r>
              <a:rPr lang="fi-FI"/>
              <a:t>Muokkaa ots. perustyyl. napsautt.</a:t>
            </a:r>
            <a:endParaRPr lang="en-GB"/>
          </a:p>
        </p:txBody>
      </p:sp>
      <p:sp>
        <p:nvSpPr>
          <p:cNvPr id="3" name="Content Placeholder 2">
            <a:extLst>
              <a:ext uri="{FF2B5EF4-FFF2-40B4-BE49-F238E27FC236}">
                <a16:creationId xmlns:a16="http://schemas.microsoft.com/office/drawing/2014/main" id="{FDD693F1-8652-284F-BA8C-73527E284027}"/>
              </a:ext>
            </a:extLst>
          </p:cNvPr>
          <p:cNvSpPr>
            <a:spLocks noGrp="1"/>
          </p:cNvSpPr>
          <p:nvPr>
            <p:ph idx="1"/>
          </p:nvPr>
        </p:nvSpPr>
        <p:spPr>
          <a:xfrm>
            <a:off x="6562846" y="1371600"/>
            <a:ext cx="4790953" cy="4047565"/>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6" name="Slide Number Placeholder 5">
            <a:extLst>
              <a:ext uri="{FF2B5EF4-FFF2-40B4-BE49-F238E27FC236}">
                <a16:creationId xmlns:a16="http://schemas.microsoft.com/office/drawing/2014/main" id="{46DA49CB-6C88-1847-82EC-EB9B53E812CF}"/>
              </a:ext>
            </a:extLst>
          </p:cNvPr>
          <p:cNvSpPr>
            <a:spLocks noGrp="1"/>
          </p:cNvSpPr>
          <p:nvPr>
            <p:ph type="sldNum" sz="quarter" idx="12"/>
          </p:nvPr>
        </p:nvSpPr>
        <p:spPr/>
        <p:txBody>
          <a:bodyPr/>
          <a:lstStyle/>
          <a:p>
            <a:fld id="{B0C3ECE7-D443-C541-A602-ABE1038D6124}" type="slidenum">
              <a:rPr/>
              <a:t>‹#›</a:t>
            </a:fld>
            <a:endParaRPr lang="en-GB"/>
          </a:p>
        </p:txBody>
      </p:sp>
      <p:pic>
        <p:nvPicPr>
          <p:cNvPr id="5" name="Graphic 4">
            <a:extLst>
              <a:ext uri="{FF2B5EF4-FFF2-40B4-BE49-F238E27FC236}">
                <a16:creationId xmlns:a16="http://schemas.microsoft.com/office/drawing/2014/main" id="{2808D64F-F82A-0C4F-967F-FBF82D69F84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Tree>
    <p:extLst>
      <p:ext uri="{BB962C8B-B14F-4D97-AF65-F5344CB8AC3E}">
        <p14:creationId xmlns:p14="http://schemas.microsoft.com/office/powerpoint/2010/main" val="937523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osto">
    <p:bg>
      <p:bgPr>
        <a:solidFill>
          <a:schemeClr val="accent4"/>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2526037-D689-3344-A234-E759E922BD5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962" r="1924" b="962"/>
          <a:stretch/>
        </p:blipFill>
        <p:spPr>
          <a:xfrm>
            <a:off x="0" y="5080"/>
            <a:ext cx="12192000" cy="6847840"/>
          </a:xfrm>
          <a:prstGeom prst="rect">
            <a:avLst/>
          </a:prstGeom>
        </p:spPr>
      </p:pic>
      <p:sp>
        <p:nvSpPr>
          <p:cNvPr id="2" name="Title 1">
            <a:extLst>
              <a:ext uri="{FF2B5EF4-FFF2-40B4-BE49-F238E27FC236}">
                <a16:creationId xmlns:a16="http://schemas.microsoft.com/office/drawing/2014/main" id="{89835271-97BE-B543-A4A1-E2340E9D54EF}"/>
              </a:ext>
            </a:extLst>
          </p:cNvPr>
          <p:cNvSpPr>
            <a:spLocks noGrp="1"/>
          </p:cNvSpPr>
          <p:nvPr>
            <p:ph type="title"/>
          </p:nvPr>
        </p:nvSpPr>
        <p:spPr>
          <a:xfrm>
            <a:off x="2215914" y="1391864"/>
            <a:ext cx="7760172" cy="4074273"/>
          </a:xfrm>
        </p:spPr>
        <p:txBody>
          <a:bodyPr anchor="ctr">
            <a:normAutofit/>
          </a:bodyPr>
          <a:lstStyle>
            <a:lvl1pPr algn="ctr">
              <a:lnSpc>
                <a:spcPct val="110000"/>
              </a:lnSpc>
              <a:defRPr sz="3200"/>
            </a:lvl1pPr>
          </a:lstStyle>
          <a:p>
            <a:r>
              <a:rPr lang="fi-FI"/>
              <a:t>Muokkaa ots. perustyyl. napsautt.</a:t>
            </a:r>
            <a:endParaRPr lang="en-GB"/>
          </a:p>
        </p:txBody>
      </p:sp>
      <p:sp>
        <p:nvSpPr>
          <p:cNvPr id="3" name="Slide Number Placeholder 2">
            <a:extLst>
              <a:ext uri="{FF2B5EF4-FFF2-40B4-BE49-F238E27FC236}">
                <a16:creationId xmlns:a16="http://schemas.microsoft.com/office/drawing/2014/main" id="{CB06F974-92D1-7B40-8328-28CC60D7C9CA}"/>
              </a:ext>
            </a:extLst>
          </p:cNvPr>
          <p:cNvSpPr>
            <a:spLocks noGrp="1"/>
          </p:cNvSpPr>
          <p:nvPr>
            <p:ph type="sldNum" sz="quarter" idx="10"/>
          </p:nvPr>
        </p:nvSpPr>
        <p:spPr/>
        <p:txBody>
          <a:bodyPr/>
          <a:lstStyle>
            <a:lvl1pPr>
              <a:defRPr>
                <a:solidFill>
                  <a:schemeClr val="bg1"/>
                </a:solidFill>
              </a:defRPr>
            </a:lvl1pPr>
          </a:lstStyle>
          <a:p>
            <a:fld id="{B0C3ECE7-D443-C541-A602-ABE1038D6124}" type="slidenum">
              <a:rPr lang="en-GB"/>
              <a:pPr/>
              <a:t>‹#›</a:t>
            </a:fld>
            <a:endParaRPr lang="en-GB"/>
          </a:p>
        </p:txBody>
      </p:sp>
      <p:pic>
        <p:nvPicPr>
          <p:cNvPr id="4" name="Graphic 3">
            <a:extLst>
              <a:ext uri="{FF2B5EF4-FFF2-40B4-BE49-F238E27FC236}">
                <a16:creationId xmlns:a16="http://schemas.microsoft.com/office/drawing/2014/main" id="{95F26F1F-EF2F-4840-969F-69413D84283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915296" y="75044"/>
            <a:ext cx="1013179" cy="569913"/>
          </a:xfrm>
          <a:prstGeom prst="rect">
            <a:avLst/>
          </a:prstGeom>
        </p:spPr>
      </p:pic>
    </p:spTree>
    <p:extLst>
      <p:ext uri="{BB962C8B-B14F-4D97-AF65-F5344CB8AC3E}">
        <p14:creationId xmlns:p14="http://schemas.microsoft.com/office/powerpoint/2010/main" val="3668810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Teksti + Kuva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F6FC6-F020-B947-96F7-87DE47171850}"/>
              </a:ext>
            </a:extLst>
          </p:cNvPr>
          <p:cNvSpPr>
            <a:spLocks noGrp="1"/>
          </p:cNvSpPr>
          <p:nvPr>
            <p:ph type="title"/>
          </p:nvPr>
        </p:nvSpPr>
        <p:spPr>
          <a:xfrm>
            <a:off x="839788" y="728662"/>
            <a:ext cx="3240087" cy="1328737"/>
          </a:xfrm>
        </p:spPr>
        <p:txBody>
          <a:bodyPr anchor="b">
            <a:normAutofit/>
          </a:bodyPr>
          <a:lstStyle>
            <a:lvl1pPr>
              <a:defRPr sz="2600"/>
            </a:lvl1pPr>
          </a:lstStyle>
          <a:p>
            <a:r>
              <a:rPr lang="fi-FI"/>
              <a:t>Muokkaa ots. perustyyl. napsautt.</a:t>
            </a:r>
            <a:endParaRPr lang="en-GB"/>
          </a:p>
        </p:txBody>
      </p:sp>
      <p:sp>
        <p:nvSpPr>
          <p:cNvPr id="3" name="Picture Placeholder 2">
            <a:extLst>
              <a:ext uri="{FF2B5EF4-FFF2-40B4-BE49-F238E27FC236}">
                <a16:creationId xmlns:a16="http://schemas.microsoft.com/office/drawing/2014/main" id="{B6282E57-F07A-A849-9273-A78A150AEDF5}"/>
              </a:ext>
            </a:extLst>
          </p:cNvPr>
          <p:cNvSpPr>
            <a:spLocks noGrp="1"/>
          </p:cNvSpPr>
          <p:nvPr>
            <p:ph type="pic" idx="1" hasCustomPrompt="1"/>
          </p:nvPr>
        </p:nvSpPr>
        <p:spPr>
          <a:xfrm>
            <a:off x="4733365" y="728662"/>
            <a:ext cx="7050648" cy="5400675"/>
          </a:xfrm>
          <a:prstGeom prst="roundRect">
            <a:avLst>
              <a:gd name="adj" fmla="val 1236"/>
            </a:avLst>
          </a:prstGeom>
          <a:pattFill prst="pct90">
            <a:fgClr>
              <a:schemeClr val="bg2"/>
            </a:fgClr>
            <a:bgClr>
              <a:schemeClr val="bg2">
                <a:lumMod val="90000"/>
              </a:schemeClr>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 </a:t>
            </a:r>
          </a:p>
        </p:txBody>
      </p:sp>
      <p:sp>
        <p:nvSpPr>
          <p:cNvPr id="4" name="Text Placeholder 3">
            <a:extLst>
              <a:ext uri="{FF2B5EF4-FFF2-40B4-BE49-F238E27FC236}">
                <a16:creationId xmlns:a16="http://schemas.microsoft.com/office/drawing/2014/main" id="{5513DE0A-8FD2-544A-AF66-F3A2BC641DC7}"/>
              </a:ext>
            </a:extLst>
          </p:cNvPr>
          <p:cNvSpPr>
            <a:spLocks noGrp="1"/>
          </p:cNvSpPr>
          <p:nvPr>
            <p:ph type="body" sz="half" idx="2"/>
          </p:nvPr>
        </p:nvSpPr>
        <p:spPr>
          <a:xfrm>
            <a:off x="839788" y="2284410"/>
            <a:ext cx="3240087" cy="3844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7" name="Slide Number Placeholder 6">
            <a:extLst>
              <a:ext uri="{FF2B5EF4-FFF2-40B4-BE49-F238E27FC236}">
                <a16:creationId xmlns:a16="http://schemas.microsoft.com/office/drawing/2014/main" id="{83E13F72-C35A-D747-837C-47FD193810A2}"/>
              </a:ext>
            </a:extLst>
          </p:cNvPr>
          <p:cNvSpPr>
            <a:spLocks noGrp="1"/>
          </p:cNvSpPr>
          <p:nvPr>
            <p:ph type="sldNum" sz="quarter" idx="12"/>
          </p:nvPr>
        </p:nvSpPr>
        <p:spPr/>
        <p:txBody>
          <a:bodyPr/>
          <a:lstStyle/>
          <a:p>
            <a:fld id="{B0C3ECE7-D443-C541-A602-ABE1038D6124}" type="slidenum">
              <a:rPr/>
              <a:t>‹#›</a:t>
            </a:fld>
            <a:endParaRPr lang="en-GB"/>
          </a:p>
        </p:txBody>
      </p:sp>
      <p:pic>
        <p:nvPicPr>
          <p:cNvPr id="6" name="Graphic 5">
            <a:extLst>
              <a:ext uri="{FF2B5EF4-FFF2-40B4-BE49-F238E27FC236}">
                <a16:creationId xmlns:a16="http://schemas.microsoft.com/office/drawing/2014/main" id="{7D2F3DE5-47C6-AF4D-B026-8F536BA131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Tree>
    <p:extLst>
      <p:ext uri="{BB962C8B-B14F-4D97-AF65-F5344CB8AC3E}">
        <p14:creationId xmlns:p14="http://schemas.microsoft.com/office/powerpoint/2010/main" val="3116235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uva + Teksti (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F6FC6-F020-B947-96F7-87DE47171850}"/>
              </a:ext>
            </a:extLst>
          </p:cNvPr>
          <p:cNvSpPr>
            <a:spLocks noGrp="1"/>
          </p:cNvSpPr>
          <p:nvPr>
            <p:ph type="title"/>
          </p:nvPr>
        </p:nvSpPr>
        <p:spPr>
          <a:xfrm>
            <a:off x="8112126" y="728662"/>
            <a:ext cx="3240087" cy="1328737"/>
          </a:xfrm>
        </p:spPr>
        <p:txBody>
          <a:bodyPr anchor="b">
            <a:normAutofit/>
          </a:bodyPr>
          <a:lstStyle>
            <a:lvl1pPr>
              <a:defRPr sz="2600"/>
            </a:lvl1pPr>
          </a:lstStyle>
          <a:p>
            <a:r>
              <a:rPr lang="fi-FI"/>
              <a:t>Muokkaa ots. perustyyl. napsautt.</a:t>
            </a:r>
            <a:endParaRPr lang="en-GB"/>
          </a:p>
        </p:txBody>
      </p:sp>
      <p:sp>
        <p:nvSpPr>
          <p:cNvPr id="4" name="Text Placeholder 3">
            <a:extLst>
              <a:ext uri="{FF2B5EF4-FFF2-40B4-BE49-F238E27FC236}">
                <a16:creationId xmlns:a16="http://schemas.microsoft.com/office/drawing/2014/main" id="{5513DE0A-8FD2-544A-AF66-F3A2BC641DC7}"/>
              </a:ext>
            </a:extLst>
          </p:cNvPr>
          <p:cNvSpPr>
            <a:spLocks noGrp="1"/>
          </p:cNvSpPr>
          <p:nvPr>
            <p:ph type="body" sz="half" idx="2"/>
          </p:nvPr>
        </p:nvSpPr>
        <p:spPr>
          <a:xfrm>
            <a:off x="8112126" y="2284410"/>
            <a:ext cx="3240087" cy="3844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7" name="Slide Number Placeholder 6">
            <a:extLst>
              <a:ext uri="{FF2B5EF4-FFF2-40B4-BE49-F238E27FC236}">
                <a16:creationId xmlns:a16="http://schemas.microsoft.com/office/drawing/2014/main" id="{83E13F72-C35A-D747-837C-47FD193810A2}"/>
              </a:ext>
            </a:extLst>
          </p:cNvPr>
          <p:cNvSpPr>
            <a:spLocks noGrp="1"/>
          </p:cNvSpPr>
          <p:nvPr>
            <p:ph type="sldNum" sz="quarter" idx="12"/>
          </p:nvPr>
        </p:nvSpPr>
        <p:spPr/>
        <p:txBody>
          <a:bodyPr/>
          <a:lstStyle/>
          <a:p>
            <a:fld id="{B0C3ECE7-D443-C541-A602-ABE1038D6124}" type="slidenum">
              <a:rPr/>
              <a:t>‹#›</a:t>
            </a:fld>
            <a:endParaRPr lang="en-GB"/>
          </a:p>
        </p:txBody>
      </p:sp>
      <p:pic>
        <p:nvPicPr>
          <p:cNvPr id="8" name="Graphic 7">
            <a:extLst>
              <a:ext uri="{FF2B5EF4-FFF2-40B4-BE49-F238E27FC236}">
                <a16:creationId xmlns:a16="http://schemas.microsoft.com/office/drawing/2014/main" id="{B5631D32-DB04-974B-8413-FD57BB37157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
        <p:nvSpPr>
          <p:cNvPr id="10" name="Picture Placeholder 2">
            <a:extLst>
              <a:ext uri="{FF2B5EF4-FFF2-40B4-BE49-F238E27FC236}">
                <a16:creationId xmlns:a16="http://schemas.microsoft.com/office/drawing/2014/main" id="{93664834-38AA-0147-A0E8-1D201A644538}"/>
              </a:ext>
            </a:extLst>
          </p:cNvPr>
          <p:cNvSpPr>
            <a:spLocks noGrp="1"/>
          </p:cNvSpPr>
          <p:nvPr>
            <p:ph type="pic" idx="13" hasCustomPrompt="1"/>
          </p:nvPr>
        </p:nvSpPr>
        <p:spPr>
          <a:xfrm>
            <a:off x="407988" y="728662"/>
            <a:ext cx="7050648" cy="5400675"/>
          </a:xfrm>
          <a:prstGeom prst="roundRect">
            <a:avLst>
              <a:gd name="adj" fmla="val 1236"/>
            </a:avLst>
          </a:prstGeom>
          <a:pattFill prst="pct90">
            <a:fgClr>
              <a:schemeClr val="bg2"/>
            </a:fgClr>
            <a:bgClr>
              <a:schemeClr val="bg2">
                <a:lumMod val="90000"/>
              </a:schemeClr>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 </a:t>
            </a:r>
          </a:p>
        </p:txBody>
      </p:sp>
    </p:spTree>
    <p:extLst>
      <p:ext uri="{BB962C8B-B14F-4D97-AF65-F5344CB8AC3E}">
        <p14:creationId xmlns:p14="http://schemas.microsoft.com/office/powerpoint/2010/main" val="2514261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i + Kuva (1:1)">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21F02105-0BDD-7C4D-A176-A67F55175C79}"/>
              </a:ext>
            </a:extLst>
          </p:cNvPr>
          <p:cNvSpPr>
            <a:spLocks noGrp="1"/>
          </p:cNvSpPr>
          <p:nvPr>
            <p:ph type="pic" idx="13" hasCustomPrompt="1"/>
          </p:nvPr>
        </p:nvSpPr>
        <p:spPr>
          <a:xfrm>
            <a:off x="6369937" y="728662"/>
            <a:ext cx="5414076" cy="5400675"/>
          </a:xfrm>
          <a:prstGeom prst="roundRect">
            <a:avLst>
              <a:gd name="adj" fmla="val 1236"/>
            </a:avLst>
          </a:prstGeom>
          <a:pattFill prst="pct90">
            <a:fgClr>
              <a:schemeClr val="bg2"/>
            </a:fgClr>
            <a:bgClr>
              <a:schemeClr val="bg2">
                <a:lumMod val="90000"/>
              </a:schemeClr>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 </a:t>
            </a:r>
          </a:p>
        </p:txBody>
      </p:sp>
      <p:sp>
        <p:nvSpPr>
          <p:cNvPr id="2" name="Title 1">
            <a:extLst>
              <a:ext uri="{FF2B5EF4-FFF2-40B4-BE49-F238E27FC236}">
                <a16:creationId xmlns:a16="http://schemas.microsoft.com/office/drawing/2014/main" id="{23EF6FC6-F020-B947-96F7-87DE47171850}"/>
              </a:ext>
            </a:extLst>
          </p:cNvPr>
          <p:cNvSpPr>
            <a:spLocks noGrp="1"/>
          </p:cNvSpPr>
          <p:nvPr>
            <p:ph type="title"/>
          </p:nvPr>
        </p:nvSpPr>
        <p:spPr>
          <a:xfrm>
            <a:off x="839788" y="728662"/>
            <a:ext cx="4982278" cy="1328737"/>
          </a:xfrm>
        </p:spPr>
        <p:txBody>
          <a:bodyPr anchor="b">
            <a:normAutofit/>
          </a:bodyPr>
          <a:lstStyle>
            <a:lvl1pPr>
              <a:defRPr sz="3200"/>
            </a:lvl1pPr>
          </a:lstStyle>
          <a:p>
            <a:r>
              <a:rPr lang="fi-FI"/>
              <a:t>Muokkaa ots. perustyyl. napsautt.</a:t>
            </a:r>
            <a:endParaRPr lang="en-GB"/>
          </a:p>
        </p:txBody>
      </p:sp>
      <p:sp>
        <p:nvSpPr>
          <p:cNvPr id="4" name="Text Placeholder 3">
            <a:extLst>
              <a:ext uri="{FF2B5EF4-FFF2-40B4-BE49-F238E27FC236}">
                <a16:creationId xmlns:a16="http://schemas.microsoft.com/office/drawing/2014/main" id="{5513DE0A-8FD2-544A-AF66-F3A2BC641DC7}"/>
              </a:ext>
            </a:extLst>
          </p:cNvPr>
          <p:cNvSpPr>
            <a:spLocks noGrp="1"/>
          </p:cNvSpPr>
          <p:nvPr>
            <p:ph type="body" sz="half" idx="2"/>
          </p:nvPr>
        </p:nvSpPr>
        <p:spPr>
          <a:xfrm>
            <a:off x="839788" y="2284410"/>
            <a:ext cx="4982278" cy="3844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7" name="Slide Number Placeholder 6">
            <a:extLst>
              <a:ext uri="{FF2B5EF4-FFF2-40B4-BE49-F238E27FC236}">
                <a16:creationId xmlns:a16="http://schemas.microsoft.com/office/drawing/2014/main" id="{83E13F72-C35A-D747-837C-47FD193810A2}"/>
              </a:ext>
            </a:extLst>
          </p:cNvPr>
          <p:cNvSpPr>
            <a:spLocks noGrp="1"/>
          </p:cNvSpPr>
          <p:nvPr>
            <p:ph type="sldNum" sz="quarter" idx="12"/>
          </p:nvPr>
        </p:nvSpPr>
        <p:spPr/>
        <p:txBody>
          <a:bodyPr/>
          <a:lstStyle/>
          <a:p>
            <a:fld id="{B0C3ECE7-D443-C541-A602-ABE1038D6124}" type="slidenum">
              <a:rPr/>
              <a:t>‹#›</a:t>
            </a:fld>
            <a:endParaRPr lang="en-GB"/>
          </a:p>
        </p:txBody>
      </p:sp>
      <p:pic>
        <p:nvPicPr>
          <p:cNvPr id="6" name="Graphic 5">
            <a:extLst>
              <a:ext uri="{FF2B5EF4-FFF2-40B4-BE49-F238E27FC236}">
                <a16:creationId xmlns:a16="http://schemas.microsoft.com/office/drawing/2014/main" id="{A794DE3C-7EAD-BB48-8DDB-DB76D91933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Tree>
    <p:extLst>
      <p:ext uri="{BB962C8B-B14F-4D97-AF65-F5344CB8AC3E}">
        <p14:creationId xmlns:p14="http://schemas.microsoft.com/office/powerpoint/2010/main" val="3724731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uva + Teksti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F6FC6-F020-B947-96F7-87DE47171850}"/>
              </a:ext>
            </a:extLst>
          </p:cNvPr>
          <p:cNvSpPr>
            <a:spLocks noGrp="1"/>
          </p:cNvSpPr>
          <p:nvPr>
            <p:ph type="title"/>
          </p:nvPr>
        </p:nvSpPr>
        <p:spPr>
          <a:xfrm>
            <a:off x="6527799" y="728662"/>
            <a:ext cx="4824414" cy="1328737"/>
          </a:xfrm>
        </p:spPr>
        <p:txBody>
          <a:bodyPr anchor="b">
            <a:normAutofit/>
          </a:bodyPr>
          <a:lstStyle>
            <a:lvl1pPr>
              <a:defRPr sz="3200"/>
            </a:lvl1pPr>
          </a:lstStyle>
          <a:p>
            <a:r>
              <a:rPr lang="fi-FI"/>
              <a:t>Muokkaa ots. perustyyl. napsautt.</a:t>
            </a:r>
            <a:endParaRPr lang="en-GB"/>
          </a:p>
        </p:txBody>
      </p:sp>
      <p:sp>
        <p:nvSpPr>
          <p:cNvPr id="4" name="Text Placeholder 3">
            <a:extLst>
              <a:ext uri="{FF2B5EF4-FFF2-40B4-BE49-F238E27FC236}">
                <a16:creationId xmlns:a16="http://schemas.microsoft.com/office/drawing/2014/main" id="{5513DE0A-8FD2-544A-AF66-F3A2BC641DC7}"/>
              </a:ext>
            </a:extLst>
          </p:cNvPr>
          <p:cNvSpPr>
            <a:spLocks noGrp="1"/>
          </p:cNvSpPr>
          <p:nvPr>
            <p:ph type="body" sz="half" idx="2"/>
          </p:nvPr>
        </p:nvSpPr>
        <p:spPr>
          <a:xfrm>
            <a:off x="6527799" y="2284410"/>
            <a:ext cx="4824414" cy="3844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7" name="Slide Number Placeholder 6">
            <a:extLst>
              <a:ext uri="{FF2B5EF4-FFF2-40B4-BE49-F238E27FC236}">
                <a16:creationId xmlns:a16="http://schemas.microsoft.com/office/drawing/2014/main" id="{83E13F72-C35A-D747-837C-47FD193810A2}"/>
              </a:ext>
            </a:extLst>
          </p:cNvPr>
          <p:cNvSpPr>
            <a:spLocks noGrp="1"/>
          </p:cNvSpPr>
          <p:nvPr>
            <p:ph type="sldNum" sz="quarter" idx="12"/>
          </p:nvPr>
        </p:nvSpPr>
        <p:spPr/>
        <p:txBody>
          <a:bodyPr/>
          <a:lstStyle/>
          <a:p>
            <a:fld id="{B0C3ECE7-D443-C541-A602-ABE1038D6124}" type="slidenum">
              <a:rPr/>
              <a:t>‹#›</a:t>
            </a:fld>
            <a:endParaRPr lang="en-GB"/>
          </a:p>
        </p:txBody>
      </p:sp>
      <p:pic>
        <p:nvPicPr>
          <p:cNvPr id="6" name="Graphic 5">
            <a:extLst>
              <a:ext uri="{FF2B5EF4-FFF2-40B4-BE49-F238E27FC236}">
                <a16:creationId xmlns:a16="http://schemas.microsoft.com/office/drawing/2014/main" id="{A6FDBFA9-E9E1-6C4E-AFBB-ADBBEE8DCF0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
        <p:nvSpPr>
          <p:cNvPr id="9" name="Picture Placeholder 2">
            <a:extLst>
              <a:ext uri="{FF2B5EF4-FFF2-40B4-BE49-F238E27FC236}">
                <a16:creationId xmlns:a16="http://schemas.microsoft.com/office/drawing/2014/main" id="{D161589F-31A3-9845-88AA-6697013480A2}"/>
              </a:ext>
            </a:extLst>
          </p:cNvPr>
          <p:cNvSpPr>
            <a:spLocks noGrp="1"/>
          </p:cNvSpPr>
          <p:nvPr>
            <p:ph type="pic" idx="14" hasCustomPrompt="1"/>
          </p:nvPr>
        </p:nvSpPr>
        <p:spPr>
          <a:xfrm>
            <a:off x="407988" y="728662"/>
            <a:ext cx="5414076" cy="5400675"/>
          </a:xfrm>
          <a:prstGeom prst="roundRect">
            <a:avLst>
              <a:gd name="adj" fmla="val 1236"/>
            </a:avLst>
          </a:prstGeom>
          <a:pattFill prst="pct90">
            <a:fgClr>
              <a:schemeClr val="bg2"/>
            </a:fgClr>
            <a:bgClr>
              <a:schemeClr val="bg2">
                <a:lumMod val="90000"/>
              </a:schemeClr>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 </a:t>
            </a:r>
          </a:p>
        </p:txBody>
      </p:sp>
    </p:spTree>
    <p:extLst>
      <p:ext uri="{BB962C8B-B14F-4D97-AF65-F5344CB8AC3E}">
        <p14:creationId xmlns:p14="http://schemas.microsoft.com/office/powerpoint/2010/main" val="3954257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 02 kuvall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6BE7-E160-744A-88F2-287AAA9967E9}"/>
              </a:ext>
            </a:extLst>
          </p:cNvPr>
          <p:cNvSpPr>
            <a:spLocks noGrp="1"/>
          </p:cNvSpPr>
          <p:nvPr>
            <p:ph type="ctrTitle"/>
          </p:nvPr>
        </p:nvSpPr>
        <p:spPr>
          <a:xfrm>
            <a:off x="1524000" y="5557891"/>
            <a:ext cx="9144000" cy="541632"/>
          </a:xfrm>
          <a:noFill/>
        </p:spPr>
        <p:txBody>
          <a:bodyPr anchor="ctr">
            <a:normAutofit/>
          </a:bodyPr>
          <a:lstStyle>
            <a:lvl1pPr algn="ctr">
              <a:defRPr sz="2800">
                <a:solidFill>
                  <a:schemeClr val="tx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E990AE9F-7646-9A4F-8E14-DDA6FF73EE1E}"/>
              </a:ext>
            </a:extLst>
          </p:cNvPr>
          <p:cNvSpPr>
            <a:spLocks noGrp="1"/>
          </p:cNvSpPr>
          <p:nvPr>
            <p:ph type="subTitle" idx="1"/>
          </p:nvPr>
        </p:nvSpPr>
        <p:spPr>
          <a:xfrm>
            <a:off x="1524000" y="6119023"/>
            <a:ext cx="9144000" cy="235290"/>
          </a:xfrm>
          <a:noFill/>
        </p:spPr>
        <p:txBody>
          <a:bodyPr anchor="t"/>
          <a:lstStyle>
            <a:lvl1pPr marL="0" indent="0" algn="ctr">
              <a:buNone/>
              <a:defRPr sz="1400" b="0" i="0">
                <a:solidFill>
                  <a:schemeClr val="tx1"/>
                </a:solidFill>
                <a:latin typeface="Ubuntu" panose="020B05040306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7" name="Picture Placeholder 2">
            <a:extLst>
              <a:ext uri="{FF2B5EF4-FFF2-40B4-BE49-F238E27FC236}">
                <a16:creationId xmlns:a16="http://schemas.microsoft.com/office/drawing/2014/main" id="{4DE9F474-CC69-6A47-9A13-5D79D9FBBBBF}"/>
              </a:ext>
            </a:extLst>
          </p:cNvPr>
          <p:cNvSpPr>
            <a:spLocks noGrp="1"/>
          </p:cNvSpPr>
          <p:nvPr>
            <p:ph type="pic" idx="13" hasCustomPrompt="1"/>
          </p:nvPr>
        </p:nvSpPr>
        <p:spPr>
          <a:xfrm>
            <a:off x="0" y="748784"/>
            <a:ext cx="12192000" cy="4501946"/>
          </a:xfrm>
          <a:pattFill prst="pct90">
            <a:fgClr>
              <a:schemeClr val="bg2"/>
            </a:fgClr>
            <a:bgClr>
              <a:schemeClr val="bg2">
                <a:lumMod val="90000"/>
              </a:schemeClr>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 </a:t>
            </a:r>
          </a:p>
        </p:txBody>
      </p:sp>
      <p:grpSp>
        <p:nvGrpSpPr>
          <p:cNvPr id="4" name="Group 3">
            <a:extLst>
              <a:ext uri="{FF2B5EF4-FFF2-40B4-BE49-F238E27FC236}">
                <a16:creationId xmlns:a16="http://schemas.microsoft.com/office/drawing/2014/main" id="{0B280743-9BD0-1A42-8EA4-9E63B1BB00A4}"/>
              </a:ext>
            </a:extLst>
          </p:cNvPr>
          <p:cNvGrpSpPr/>
          <p:nvPr userDrawn="1"/>
        </p:nvGrpSpPr>
        <p:grpSpPr>
          <a:xfrm>
            <a:off x="97292" y="-18461"/>
            <a:ext cx="5112000" cy="833390"/>
            <a:chOff x="91722" y="32507"/>
            <a:chExt cx="5248615" cy="824260"/>
          </a:xfrm>
        </p:grpSpPr>
        <p:pic>
          <p:nvPicPr>
            <p:cNvPr id="8" name="Graphic 7">
              <a:extLst>
                <a:ext uri="{FF2B5EF4-FFF2-40B4-BE49-F238E27FC236}">
                  <a16:creationId xmlns:a16="http://schemas.microsoft.com/office/drawing/2014/main" id="{0CB482D7-2455-5049-AB6D-FB20B89B67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3590" t="1043" r="31168" b="74231"/>
            <a:stretch/>
          </p:blipFill>
          <p:spPr>
            <a:xfrm>
              <a:off x="91722" y="50766"/>
              <a:ext cx="3206187" cy="806001"/>
            </a:xfrm>
            <a:prstGeom prst="rect">
              <a:avLst/>
            </a:prstGeom>
          </p:spPr>
        </p:pic>
        <p:pic>
          <p:nvPicPr>
            <p:cNvPr id="10" name="Graphic 9">
              <a:extLst>
                <a:ext uri="{FF2B5EF4-FFF2-40B4-BE49-F238E27FC236}">
                  <a16:creationId xmlns:a16="http://schemas.microsoft.com/office/drawing/2014/main" id="{18682582-9C5D-BA4A-BD51-BEF6B336EE7E}"/>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9" t="71383" r="68652" b="8841"/>
            <a:stretch/>
          </p:blipFill>
          <p:spPr>
            <a:xfrm>
              <a:off x="3384613" y="32507"/>
              <a:ext cx="1955724" cy="703267"/>
            </a:xfrm>
            <a:prstGeom prst="rect">
              <a:avLst/>
            </a:prstGeom>
          </p:spPr>
        </p:pic>
      </p:grpSp>
      <p:pic>
        <p:nvPicPr>
          <p:cNvPr id="11" name="Graphic 10">
            <a:extLst>
              <a:ext uri="{FF2B5EF4-FFF2-40B4-BE49-F238E27FC236}">
                <a16:creationId xmlns:a16="http://schemas.microsoft.com/office/drawing/2014/main" id="{B1871E19-D1CF-614A-8481-C4D7F59E990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67645" y="0"/>
            <a:ext cx="1256710" cy="706900"/>
          </a:xfrm>
          <a:prstGeom prst="rect">
            <a:avLst/>
          </a:prstGeom>
        </p:spPr>
      </p:pic>
      <p:grpSp>
        <p:nvGrpSpPr>
          <p:cNvPr id="5" name="Group 4">
            <a:extLst>
              <a:ext uri="{FF2B5EF4-FFF2-40B4-BE49-F238E27FC236}">
                <a16:creationId xmlns:a16="http://schemas.microsoft.com/office/drawing/2014/main" id="{10F3C742-B35C-2340-9D39-9F16052AE48C}"/>
              </a:ext>
            </a:extLst>
          </p:cNvPr>
          <p:cNvGrpSpPr>
            <a:grpSpLocks noChangeAspect="1"/>
          </p:cNvGrpSpPr>
          <p:nvPr userDrawn="1"/>
        </p:nvGrpSpPr>
        <p:grpSpPr>
          <a:xfrm>
            <a:off x="7080000" y="-32732"/>
            <a:ext cx="5112000" cy="809796"/>
            <a:chOff x="6961119" y="32507"/>
            <a:chExt cx="5139159" cy="814098"/>
          </a:xfrm>
        </p:grpSpPr>
        <p:pic>
          <p:nvPicPr>
            <p:cNvPr id="12" name="Graphic 11">
              <a:extLst>
                <a:ext uri="{FF2B5EF4-FFF2-40B4-BE49-F238E27FC236}">
                  <a16:creationId xmlns:a16="http://schemas.microsoft.com/office/drawing/2014/main" id="{E8F1FBD4-3519-F440-B4FA-B4BE9A1F698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9677" t="1235" r="31168" b="74231"/>
            <a:stretch/>
          </p:blipFill>
          <p:spPr>
            <a:xfrm>
              <a:off x="9827780" y="46854"/>
              <a:ext cx="2272498" cy="799751"/>
            </a:xfrm>
            <a:prstGeom prst="rect">
              <a:avLst/>
            </a:prstGeom>
          </p:spPr>
        </p:pic>
        <p:pic>
          <p:nvPicPr>
            <p:cNvPr id="15" name="Graphic 14">
              <a:extLst>
                <a:ext uri="{FF2B5EF4-FFF2-40B4-BE49-F238E27FC236}">
                  <a16:creationId xmlns:a16="http://schemas.microsoft.com/office/drawing/2014/main" id="{7B881D2B-CE1E-584C-9E29-FA8F83ACC56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13590" t="1805" r="70323" b="74231"/>
            <a:stretch/>
          </p:blipFill>
          <p:spPr>
            <a:xfrm>
              <a:off x="6961119" y="65413"/>
              <a:ext cx="933689" cy="781192"/>
            </a:xfrm>
            <a:prstGeom prst="rect">
              <a:avLst/>
            </a:prstGeom>
          </p:spPr>
        </p:pic>
        <p:pic>
          <p:nvPicPr>
            <p:cNvPr id="14" name="Graphic 13">
              <a:extLst>
                <a:ext uri="{FF2B5EF4-FFF2-40B4-BE49-F238E27FC236}">
                  <a16:creationId xmlns:a16="http://schemas.microsoft.com/office/drawing/2014/main" id="{5F26B8E4-2C21-224E-99CF-51BF039ED8A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9" t="71383" r="68652" b="8841"/>
            <a:stretch/>
          </p:blipFill>
          <p:spPr>
            <a:xfrm>
              <a:off x="7883432" y="32507"/>
              <a:ext cx="1955724" cy="703267"/>
            </a:xfrm>
            <a:prstGeom prst="rect">
              <a:avLst/>
            </a:prstGeom>
          </p:spPr>
        </p:pic>
      </p:grpSp>
    </p:spTree>
    <p:extLst>
      <p:ext uri="{BB962C8B-B14F-4D97-AF65-F5344CB8AC3E}">
        <p14:creationId xmlns:p14="http://schemas.microsoft.com/office/powerpoint/2010/main" val="35526233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Väripalkki + kuva (1:2)">
    <p:bg>
      <p:bgPr>
        <a:solidFill>
          <a:schemeClr val="accent2">
            <a:alpha val="80254"/>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F6FC6-F020-B947-96F7-87DE47171850}"/>
              </a:ext>
            </a:extLst>
          </p:cNvPr>
          <p:cNvSpPr>
            <a:spLocks noGrp="1"/>
          </p:cNvSpPr>
          <p:nvPr>
            <p:ph type="title"/>
          </p:nvPr>
        </p:nvSpPr>
        <p:spPr>
          <a:xfrm>
            <a:off x="839788" y="728662"/>
            <a:ext cx="3240087" cy="1328737"/>
          </a:xfrm>
        </p:spPr>
        <p:txBody>
          <a:bodyPr anchor="b">
            <a:normAutofit/>
          </a:bodyPr>
          <a:lstStyle>
            <a:lvl1pPr>
              <a:defRPr sz="2600"/>
            </a:lvl1pPr>
          </a:lstStyle>
          <a:p>
            <a:r>
              <a:rPr lang="fi-FI"/>
              <a:t>Muokkaa ots. perustyyl. napsautt.</a:t>
            </a:r>
            <a:endParaRPr lang="en-GB"/>
          </a:p>
        </p:txBody>
      </p:sp>
      <p:sp>
        <p:nvSpPr>
          <p:cNvPr id="3" name="Picture Placeholder 2">
            <a:extLst>
              <a:ext uri="{FF2B5EF4-FFF2-40B4-BE49-F238E27FC236}">
                <a16:creationId xmlns:a16="http://schemas.microsoft.com/office/drawing/2014/main" id="{B6282E57-F07A-A849-9273-A78A150AEDF5}"/>
              </a:ext>
            </a:extLst>
          </p:cNvPr>
          <p:cNvSpPr>
            <a:spLocks noGrp="1"/>
          </p:cNvSpPr>
          <p:nvPr>
            <p:ph type="pic" idx="1" hasCustomPrompt="1"/>
          </p:nvPr>
        </p:nvSpPr>
        <p:spPr>
          <a:xfrm>
            <a:off x="4733364" y="0"/>
            <a:ext cx="7458635" cy="6858000"/>
          </a:xfrm>
          <a:pattFill prst="pct90">
            <a:fgClr>
              <a:schemeClr val="bg2"/>
            </a:fgClr>
            <a:bgClr>
              <a:schemeClr val="bg2">
                <a:lumMod val="90000"/>
              </a:schemeClr>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 </a:t>
            </a:r>
          </a:p>
        </p:txBody>
      </p:sp>
      <p:sp>
        <p:nvSpPr>
          <p:cNvPr id="4" name="Text Placeholder 3">
            <a:extLst>
              <a:ext uri="{FF2B5EF4-FFF2-40B4-BE49-F238E27FC236}">
                <a16:creationId xmlns:a16="http://schemas.microsoft.com/office/drawing/2014/main" id="{5513DE0A-8FD2-544A-AF66-F3A2BC641DC7}"/>
              </a:ext>
            </a:extLst>
          </p:cNvPr>
          <p:cNvSpPr>
            <a:spLocks noGrp="1"/>
          </p:cNvSpPr>
          <p:nvPr>
            <p:ph type="body" sz="half" idx="2"/>
          </p:nvPr>
        </p:nvSpPr>
        <p:spPr>
          <a:xfrm>
            <a:off x="839788" y="2284410"/>
            <a:ext cx="3240087" cy="3844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7" name="Slide Number Placeholder 6">
            <a:extLst>
              <a:ext uri="{FF2B5EF4-FFF2-40B4-BE49-F238E27FC236}">
                <a16:creationId xmlns:a16="http://schemas.microsoft.com/office/drawing/2014/main" id="{83E13F72-C35A-D747-837C-47FD193810A2}"/>
              </a:ext>
            </a:extLst>
          </p:cNvPr>
          <p:cNvSpPr>
            <a:spLocks noGrp="1"/>
          </p:cNvSpPr>
          <p:nvPr>
            <p:ph type="sldNum" sz="quarter" idx="12"/>
          </p:nvPr>
        </p:nvSpPr>
        <p:spPr/>
        <p:txBody>
          <a:bodyPr/>
          <a:lstStyle/>
          <a:p>
            <a:fld id="{B0C3ECE7-D443-C541-A602-ABE1038D6124}" type="slidenum">
              <a:rPr/>
              <a:t>‹#›</a:t>
            </a:fld>
            <a:endParaRPr lang="en-GB"/>
          </a:p>
        </p:txBody>
      </p:sp>
      <p:pic>
        <p:nvPicPr>
          <p:cNvPr id="6" name="Graphic 5">
            <a:extLst>
              <a:ext uri="{FF2B5EF4-FFF2-40B4-BE49-F238E27FC236}">
                <a16:creationId xmlns:a16="http://schemas.microsoft.com/office/drawing/2014/main" id="{6CAA3020-C9C4-DE48-BAE1-76BBB5DF7A1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Tree>
    <p:extLst>
      <p:ext uri="{BB962C8B-B14F-4D97-AF65-F5344CB8AC3E}">
        <p14:creationId xmlns:p14="http://schemas.microsoft.com/office/powerpoint/2010/main" val="456883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Kuva + Väripalkki (2:1)">
    <p:bg>
      <p:bgPr>
        <a:solidFill>
          <a:schemeClr val="accent1">
            <a:alpha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F6FC6-F020-B947-96F7-87DE47171850}"/>
              </a:ext>
            </a:extLst>
          </p:cNvPr>
          <p:cNvSpPr>
            <a:spLocks noGrp="1"/>
          </p:cNvSpPr>
          <p:nvPr>
            <p:ph type="title"/>
          </p:nvPr>
        </p:nvSpPr>
        <p:spPr>
          <a:xfrm>
            <a:off x="8112126" y="728662"/>
            <a:ext cx="3240087" cy="1328737"/>
          </a:xfrm>
        </p:spPr>
        <p:txBody>
          <a:bodyPr anchor="b">
            <a:normAutofit/>
          </a:bodyPr>
          <a:lstStyle>
            <a:lvl1pPr>
              <a:defRPr sz="2600"/>
            </a:lvl1pPr>
          </a:lstStyle>
          <a:p>
            <a:r>
              <a:rPr lang="fi-FI"/>
              <a:t>Muokkaa ots. perustyyl. napsautt.</a:t>
            </a:r>
            <a:endParaRPr lang="en-GB"/>
          </a:p>
        </p:txBody>
      </p:sp>
      <p:sp>
        <p:nvSpPr>
          <p:cNvPr id="3" name="Picture Placeholder 2">
            <a:extLst>
              <a:ext uri="{FF2B5EF4-FFF2-40B4-BE49-F238E27FC236}">
                <a16:creationId xmlns:a16="http://schemas.microsoft.com/office/drawing/2014/main" id="{B6282E57-F07A-A849-9273-A78A150AEDF5}"/>
              </a:ext>
            </a:extLst>
          </p:cNvPr>
          <p:cNvSpPr>
            <a:spLocks noGrp="1"/>
          </p:cNvSpPr>
          <p:nvPr>
            <p:ph type="pic" idx="1" hasCustomPrompt="1"/>
          </p:nvPr>
        </p:nvSpPr>
        <p:spPr>
          <a:xfrm>
            <a:off x="0" y="0"/>
            <a:ext cx="7498977" cy="6858000"/>
          </a:xfrm>
          <a:pattFill prst="pct90">
            <a:fgClr>
              <a:schemeClr val="bg2"/>
            </a:fgClr>
            <a:bgClr>
              <a:schemeClr val="bg2">
                <a:lumMod val="90000"/>
              </a:schemeClr>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 </a:t>
            </a:r>
          </a:p>
        </p:txBody>
      </p:sp>
      <p:sp>
        <p:nvSpPr>
          <p:cNvPr id="4" name="Text Placeholder 3">
            <a:extLst>
              <a:ext uri="{FF2B5EF4-FFF2-40B4-BE49-F238E27FC236}">
                <a16:creationId xmlns:a16="http://schemas.microsoft.com/office/drawing/2014/main" id="{5513DE0A-8FD2-544A-AF66-F3A2BC641DC7}"/>
              </a:ext>
            </a:extLst>
          </p:cNvPr>
          <p:cNvSpPr>
            <a:spLocks noGrp="1"/>
          </p:cNvSpPr>
          <p:nvPr>
            <p:ph type="body" sz="half" idx="2"/>
          </p:nvPr>
        </p:nvSpPr>
        <p:spPr>
          <a:xfrm>
            <a:off x="8112126" y="2284410"/>
            <a:ext cx="3240087" cy="3844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7" name="Slide Number Placeholder 6">
            <a:extLst>
              <a:ext uri="{FF2B5EF4-FFF2-40B4-BE49-F238E27FC236}">
                <a16:creationId xmlns:a16="http://schemas.microsoft.com/office/drawing/2014/main" id="{83E13F72-C35A-D747-837C-47FD193810A2}"/>
              </a:ext>
            </a:extLst>
          </p:cNvPr>
          <p:cNvSpPr>
            <a:spLocks noGrp="1"/>
          </p:cNvSpPr>
          <p:nvPr>
            <p:ph type="sldNum" sz="quarter" idx="12"/>
          </p:nvPr>
        </p:nvSpPr>
        <p:spPr/>
        <p:txBody>
          <a:bodyPr/>
          <a:lstStyle/>
          <a:p>
            <a:fld id="{B0C3ECE7-D443-C541-A602-ABE1038D6124}" type="slidenum">
              <a:rPr/>
              <a:t>‹#›</a:t>
            </a:fld>
            <a:endParaRPr lang="en-GB"/>
          </a:p>
        </p:txBody>
      </p:sp>
      <p:pic>
        <p:nvPicPr>
          <p:cNvPr id="6" name="Graphic 5">
            <a:extLst>
              <a:ext uri="{FF2B5EF4-FFF2-40B4-BE49-F238E27FC236}">
                <a16:creationId xmlns:a16="http://schemas.microsoft.com/office/drawing/2014/main" id="{D6962072-BF47-9445-B813-B84E9A26D8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Tree>
    <p:extLst>
      <p:ext uri="{BB962C8B-B14F-4D97-AF65-F5344CB8AC3E}">
        <p14:creationId xmlns:p14="http://schemas.microsoft.com/office/powerpoint/2010/main" val="1782469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uva">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282E57-F07A-A849-9273-A78A150AEDF5}"/>
              </a:ext>
            </a:extLst>
          </p:cNvPr>
          <p:cNvSpPr>
            <a:spLocks noGrp="1"/>
          </p:cNvSpPr>
          <p:nvPr>
            <p:ph type="pic" idx="1" hasCustomPrompt="1"/>
          </p:nvPr>
        </p:nvSpPr>
        <p:spPr>
          <a:xfrm>
            <a:off x="0" y="0"/>
            <a:ext cx="12192000" cy="6858000"/>
          </a:xfrm>
          <a:pattFill prst="pct90">
            <a:fgClr>
              <a:schemeClr val="bg2"/>
            </a:fgClr>
            <a:bgClr>
              <a:schemeClr val="bg2">
                <a:lumMod val="90000"/>
              </a:schemeClr>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 </a:t>
            </a:r>
          </a:p>
        </p:txBody>
      </p:sp>
      <p:sp>
        <p:nvSpPr>
          <p:cNvPr id="7" name="Slide Number Placeholder 6">
            <a:extLst>
              <a:ext uri="{FF2B5EF4-FFF2-40B4-BE49-F238E27FC236}">
                <a16:creationId xmlns:a16="http://schemas.microsoft.com/office/drawing/2014/main" id="{83E13F72-C35A-D747-837C-47FD193810A2}"/>
              </a:ext>
            </a:extLst>
          </p:cNvPr>
          <p:cNvSpPr>
            <a:spLocks noGrp="1"/>
          </p:cNvSpPr>
          <p:nvPr>
            <p:ph type="sldNum" sz="quarter" idx="12"/>
          </p:nvPr>
        </p:nvSpPr>
        <p:spPr/>
        <p:txBody>
          <a:bodyPr/>
          <a:lstStyle/>
          <a:p>
            <a:fld id="{B0C3ECE7-D443-C541-A602-ABE1038D6124}" type="slidenum">
              <a:rPr/>
              <a:t>‹#›</a:t>
            </a:fld>
            <a:endParaRPr lang="en-GB"/>
          </a:p>
        </p:txBody>
      </p:sp>
      <p:pic>
        <p:nvPicPr>
          <p:cNvPr id="6" name="Graphic 5">
            <a:extLst>
              <a:ext uri="{FF2B5EF4-FFF2-40B4-BE49-F238E27FC236}">
                <a16:creationId xmlns:a16="http://schemas.microsoft.com/office/drawing/2014/main" id="{E8367DA0-376A-CB4B-9F55-3960534FCA1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Tree>
    <p:extLst>
      <p:ext uri="{BB962C8B-B14F-4D97-AF65-F5344CB8AC3E}">
        <p14:creationId xmlns:p14="http://schemas.microsoft.com/office/powerpoint/2010/main" val="1050049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nkilökortit 9kpl">
    <p:spTree>
      <p:nvGrpSpPr>
        <p:cNvPr id="1" name=""/>
        <p:cNvGrpSpPr/>
        <p:nvPr/>
      </p:nvGrpSpPr>
      <p:grpSpPr>
        <a:xfrm>
          <a:off x="0" y="0"/>
          <a:ext cx="0" cy="0"/>
          <a:chOff x="0" y="0"/>
          <a:chExt cx="0" cy="0"/>
        </a:xfrm>
      </p:grpSpPr>
      <p:sp>
        <p:nvSpPr>
          <p:cNvPr id="129" name="Rounded Rectangle 128">
            <a:extLst>
              <a:ext uri="{FF2B5EF4-FFF2-40B4-BE49-F238E27FC236}">
                <a16:creationId xmlns:a16="http://schemas.microsoft.com/office/drawing/2014/main" id="{57135030-5255-F34B-A819-C71138AFF57F}"/>
              </a:ext>
            </a:extLst>
          </p:cNvPr>
          <p:cNvSpPr/>
          <p:nvPr userDrawn="1"/>
        </p:nvSpPr>
        <p:spPr>
          <a:xfrm>
            <a:off x="852015" y="2001761"/>
            <a:ext cx="3299042" cy="1222322"/>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9835271-97BE-B543-A4A1-E2340E9D54EF}"/>
              </a:ext>
            </a:extLst>
          </p:cNvPr>
          <p:cNvSpPr>
            <a:spLocks noGrp="1"/>
          </p:cNvSpPr>
          <p:nvPr>
            <p:ph type="title"/>
          </p:nvPr>
        </p:nvSpPr>
        <p:spPr>
          <a:xfrm>
            <a:off x="838994" y="739773"/>
            <a:ext cx="10515600" cy="1044000"/>
          </a:xfrm>
        </p:spPr>
        <p:txBody>
          <a:bodyPr/>
          <a:lstStyle/>
          <a:p>
            <a:r>
              <a:rPr lang="fi-FI"/>
              <a:t>Muokkaa ots. perustyyl. napsautt.</a:t>
            </a:r>
            <a:endParaRPr lang="en-GB"/>
          </a:p>
        </p:txBody>
      </p:sp>
      <p:sp>
        <p:nvSpPr>
          <p:cNvPr id="3" name="Slide Number Placeholder 2">
            <a:extLst>
              <a:ext uri="{FF2B5EF4-FFF2-40B4-BE49-F238E27FC236}">
                <a16:creationId xmlns:a16="http://schemas.microsoft.com/office/drawing/2014/main" id="{CB06F974-92D1-7B40-8328-28CC60D7C9CA}"/>
              </a:ext>
            </a:extLst>
          </p:cNvPr>
          <p:cNvSpPr>
            <a:spLocks noGrp="1"/>
          </p:cNvSpPr>
          <p:nvPr>
            <p:ph type="sldNum" sz="quarter" idx="10"/>
          </p:nvPr>
        </p:nvSpPr>
        <p:spPr/>
        <p:txBody>
          <a:bodyPr/>
          <a:lstStyle/>
          <a:p>
            <a:fld id="{B0C3ECE7-D443-C541-A602-ABE1038D6124}" type="slidenum">
              <a:rPr lang="en-GB"/>
              <a:pPr/>
              <a:t>‹#›</a:t>
            </a:fld>
            <a:endParaRPr lang="en-GB"/>
          </a:p>
        </p:txBody>
      </p:sp>
      <p:pic>
        <p:nvPicPr>
          <p:cNvPr id="4" name="Graphic 3">
            <a:extLst>
              <a:ext uri="{FF2B5EF4-FFF2-40B4-BE49-F238E27FC236}">
                <a16:creationId xmlns:a16="http://schemas.microsoft.com/office/drawing/2014/main" id="{E41980DD-1AEA-084C-8D19-9EB9F270B9B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
        <p:nvSpPr>
          <p:cNvPr id="6" name="Picture Placeholder 7">
            <a:extLst>
              <a:ext uri="{FF2B5EF4-FFF2-40B4-BE49-F238E27FC236}">
                <a16:creationId xmlns:a16="http://schemas.microsoft.com/office/drawing/2014/main" id="{92485F2A-8AF4-B543-BA64-97A480D25DFA}"/>
              </a:ext>
            </a:extLst>
          </p:cNvPr>
          <p:cNvSpPr>
            <a:spLocks noGrp="1" noChangeAspect="1"/>
          </p:cNvSpPr>
          <p:nvPr>
            <p:ph type="pic" sz="quarter" idx="14" hasCustomPrompt="1"/>
          </p:nvPr>
        </p:nvSpPr>
        <p:spPr>
          <a:xfrm>
            <a:off x="997890" y="2237642"/>
            <a:ext cx="672288" cy="673060"/>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92" name="Text Placeholder 10">
            <a:extLst>
              <a:ext uri="{FF2B5EF4-FFF2-40B4-BE49-F238E27FC236}">
                <a16:creationId xmlns:a16="http://schemas.microsoft.com/office/drawing/2014/main" id="{3B78DA97-787B-164C-95AB-7A69F7A4AB38}"/>
              </a:ext>
            </a:extLst>
          </p:cNvPr>
          <p:cNvSpPr>
            <a:spLocks noGrp="1"/>
          </p:cNvSpPr>
          <p:nvPr>
            <p:ph type="body" sz="quarter" idx="40" hasCustomPrompt="1"/>
          </p:nvPr>
        </p:nvSpPr>
        <p:spPr>
          <a:xfrm>
            <a:off x="1816053" y="2270474"/>
            <a:ext cx="2092233" cy="466725"/>
          </a:xfrm>
        </p:spPr>
        <p:txBody>
          <a:bodyPr/>
          <a:lstStyle>
            <a:lvl1pPr marL="0" indent="0">
              <a:lnSpc>
                <a:spcPct val="110000"/>
              </a:lnSpc>
              <a:spcBef>
                <a:spcPts val="0"/>
              </a:spcBef>
              <a:spcAft>
                <a:spcPts val="0"/>
              </a:spcAft>
              <a:buNone/>
              <a:defRPr sz="1200">
                <a:latin typeface="Krona One" panose="02010605030500060004" pitchFamily="2" charset="77"/>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Etunimi</a:t>
            </a:r>
            <a:br>
              <a:rPr lang="en-GB"/>
            </a:br>
            <a:r>
              <a:rPr lang="en-GB"/>
              <a:t>Sukunimi</a:t>
            </a:r>
          </a:p>
        </p:txBody>
      </p:sp>
      <p:sp>
        <p:nvSpPr>
          <p:cNvPr id="93" name="Text Placeholder 10">
            <a:extLst>
              <a:ext uri="{FF2B5EF4-FFF2-40B4-BE49-F238E27FC236}">
                <a16:creationId xmlns:a16="http://schemas.microsoft.com/office/drawing/2014/main" id="{0283F180-56EC-2D46-B8FF-E6D32D7BB356}"/>
              </a:ext>
            </a:extLst>
          </p:cNvPr>
          <p:cNvSpPr>
            <a:spLocks noGrp="1"/>
          </p:cNvSpPr>
          <p:nvPr>
            <p:ph type="body" sz="quarter" idx="41" hasCustomPrompt="1"/>
          </p:nvPr>
        </p:nvSpPr>
        <p:spPr>
          <a:xfrm>
            <a:off x="1816053" y="2747487"/>
            <a:ext cx="2092233" cy="152927"/>
          </a:xfrm>
        </p:spPr>
        <p:txBody>
          <a:bodyPr>
            <a:spAutoFit/>
          </a:bodyPr>
          <a:lstStyle>
            <a:lvl1pPr marL="0" indent="0">
              <a:lnSpc>
                <a:spcPct val="110000"/>
              </a:lnSpc>
              <a:spcBef>
                <a:spcPts val="0"/>
              </a:spcBef>
              <a:spcAft>
                <a:spcPts val="0"/>
              </a:spcAft>
              <a:buNone/>
              <a:defRPr sz="1000">
                <a:latin typeface="Ubuntu" panose="020B0504030602030204" pitchFamily="34" charset="0"/>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titteli</a:t>
            </a:r>
          </a:p>
        </p:txBody>
      </p:sp>
      <p:sp>
        <p:nvSpPr>
          <p:cNvPr id="51" name="Rounded Rectangle 50">
            <a:extLst>
              <a:ext uri="{FF2B5EF4-FFF2-40B4-BE49-F238E27FC236}">
                <a16:creationId xmlns:a16="http://schemas.microsoft.com/office/drawing/2014/main" id="{74DDB4FB-30B0-3B46-AA4B-A03347ECF46E}"/>
              </a:ext>
            </a:extLst>
          </p:cNvPr>
          <p:cNvSpPr/>
          <p:nvPr userDrawn="1"/>
        </p:nvSpPr>
        <p:spPr>
          <a:xfrm>
            <a:off x="4463895" y="2001761"/>
            <a:ext cx="3299042" cy="1222322"/>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Picture Placeholder 7">
            <a:extLst>
              <a:ext uri="{FF2B5EF4-FFF2-40B4-BE49-F238E27FC236}">
                <a16:creationId xmlns:a16="http://schemas.microsoft.com/office/drawing/2014/main" id="{9B66A6C3-9523-BF4E-9C89-0101FDC0F47D}"/>
              </a:ext>
            </a:extLst>
          </p:cNvPr>
          <p:cNvSpPr>
            <a:spLocks noGrp="1" noChangeAspect="1"/>
          </p:cNvSpPr>
          <p:nvPr>
            <p:ph type="pic" sz="quarter" idx="23" hasCustomPrompt="1"/>
          </p:nvPr>
        </p:nvSpPr>
        <p:spPr>
          <a:xfrm>
            <a:off x="4609770" y="2237642"/>
            <a:ext cx="672288" cy="673060"/>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60" name="Text Placeholder 10">
            <a:extLst>
              <a:ext uri="{FF2B5EF4-FFF2-40B4-BE49-F238E27FC236}">
                <a16:creationId xmlns:a16="http://schemas.microsoft.com/office/drawing/2014/main" id="{B11CB328-5E5F-E84E-B15E-E56873EB8C9E}"/>
              </a:ext>
            </a:extLst>
          </p:cNvPr>
          <p:cNvSpPr>
            <a:spLocks noGrp="1"/>
          </p:cNvSpPr>
          <p:nvPr>
            <p:ph type="body" sz="quarter" idx="42" hasCustomPrompt="1"/>
          </p:nvPr>
        </p:nvSpPr>
        <p:spPr>
          <a:xfrm>
            <a:off x="5436597" y="2270474"/>
            <a:ext cx="2092233" cy="466725"/>
          </a:xfrm>
        </p:spPr>
        <p:txBody>
          <a:bodyPr/>
          <a:lstStyle>
            <a:lvl1pPr marL="0" indent="0">
              <a:lnSpc>
                <a:spcPct val="110000"/>
              </a:lnSpc>
              <a:spcBef>
                <a:spcPts val="0"/>
              </a:spcBef>
              <a:spcAft>
                <a:spcPts val="0"/>
              </a:spcAft>
              <a:buNone/>
              <a:defRPr sz="1200">
                <a:latin typeface="Krona One" panose="02010605030500060004" pitchFamily="2" charset="77"/>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Etunimi</a:t>
            </a:r>
            <a:br>
              <a:rPr lang="en-GB"/>
            </a:br>
            <a:r>
              <a:rPr lang="en-GB"/>
              <a:t>Sukunimi</a:t>
            </a:r>
          </a:p>
        </p:txBody>
      </p:sp>
      <p:sp>
        <p:nvSpPr>
          <p:cNvPr id="62" name="Text Placeholder 10">
            <a:extLst>
              <a:ext uri="{FF2B5EF4-FFF2-40B4-BE49-F238E27FC236}">
                <a16:creationId xmlns:a16="http://schemas.microsoft.com/office/drawing/2014/main" id="{9BD9B049-B77E-0A46-A130-B1166B3B7418}"/>
              </a:ext>
            </a:extLst>
          </p:cNvPr>
          <p:cNvSpPr>
            <a:spLocks noGrp="1"/>
          </p:cNvSpPr>
          <p:nvPr>
            <p:ph type="body" sz="quarter" idx="43" hasCustomPrompt="1"/>
          </p:nvPr>
        </p:nvSpPr>
        <p:spPr>
          <a:xfrm>
            <a:off x="5436597" y="2747487"/>
            <a:ext cx="2092233" cy="152927"/>
          </a:xfrm>
        </p:spPr>
        <p:txBody>
          <a:bodyPr>
            <a:spAutoFit/>
          </a:bodyPr>
          <a:lstStyle>
            <a:lvl1pPr marL="0" indent="0">
              <a:lnSpc>
                <a:spcPct val="110000"/>
              </a:lnSpc>
              <a:spcBef>
                <a:spcPts val="0"/>
              </a:spcBef>
              <a:spcAft>
                <a:spcPts val="0"/>
              </a:spcAft>
              <a:buNone/>
              <a:defRPr sz="1000">
                <a:latin typeface="Ubuntu" panose="020B0504030602030204" pitchFamily="34" charset="0"/>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titteli</a:t>
            </a:r>
          </a:p>
        </p:txBody>
      </p:sp>
      <p:sp>
        <p:nvSpPr>
          <p:cNvPr id="89" name="Rounded Rectangle 88">
            <a:extLst>
              <a:ext uri="{FF2B5EF4-FFF2-40B4-BE49-F238E27FC236}">
                <a16:creationId xmlns:a16="http://schemas.microsoft.com/office/drawing/2014/main" id="{155C079A-ADFA-6C46-95FB-D5BA967056ED}"/>
              </a:ext>
            </a:extLst>
          </p:cNvPr>
          <p:cNvSpPr/>
          <p:nvPr userDrawn="1"/>
        </p:nvSpPr>
        <p:spPr>
          <a:xfrm>
            <a:off x="8057487" y="2001761"/>
            <a:ext cx="3299042" cy="1222322"/>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Picture Placeholder 7">
            <a:extLst>
              <a:ext uri="{FF2B5EF4-FFF2-40B4-BE49-F238E27FC236}">
                <a16:creationId xmlns:a16="http://schemas.microsoft.com/office/drawing/2014/main" id="{AFF0BBA4-FE09-DD4E-A789-934EE79C7058}"/>
              </a:ext>
            </a:extLst>
          </p:cNvPr>
          <p:cNvSpPr>
            <a:spLocks noGrp="1" noChangeAspect="1"/>
          </p:cNvSpPr>
          <p:nvPr>
            <p:ph type="pic" sz="quarter" idx="32" hasCustomPrompt="1"/>
          </p:nvPr>
        </p:nvSpPr>
        <p:spPr>
          <a:xfrm>
            <a:off x="8203362" y="2237642"/>
            <a:ext cx="672288" cy="673060"/>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121" name="Text Placeholder 10">
            <a:extLst>
              <a:ext uri="{FF2B5EF4-FFF2-40B4-BE49-F238E27FC236}">
                <a16:creationId xmlns:a16="http://schemas.microsoft.com/office/drawing/2014/main" id="{3AC4AC28-1131-6B41-BEDF-940813A81938}"/>
              </a:ext>
            </a:extLst>
          </p:cNvPr>
          <p:cNvSpPr>
            <a:spLocks noGrp="1"/>
          </p:cNvSpPr>
          <p:nvPr>
            <p:ph type="body" sz="quarter" idx="44" hasCustomPrompt="1"/>
          </p:nvPr>
        </p:nvSpPr>
        <p:spPr>
          <a:xfrm>
            <a:off x="9030189" y="2270474"/>
            <a:ext cx="2092233" cy="466725"/>
          </a:xfrm>
        </p:spPr>
        <p:txBody>
          <a:bodyPr/>
          <a:lstStyle>
            <a:lvl1pPr marL="0" indent="0">
              <a:lnSpc>
                <a:spcPct val="110000"/>
              </a:lnSpc>
              <a:spcBef>
                <a:spcPts val="0"/>
              </a:spcBef>
              <a:spcAft>
                <a:spcPts val="0"/>
              </a:spcAft>
              <a:buNone/>
              <a:defRPr sz="1200">
                <a:latin typeface="Krona One" panose="02010605030500060004" pitchFamily="2" charset="77"/>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Etunimi</a:t>
            </a:r>
            <a:br>
              <a:rPr lang="en-GB"/>
            </a:br>
            <a:r>
              <a:rPr lang="en-GB"/>
              <a:t>Sukunimi</a:t>
            </a:r>
          </a:p>
        </p:txBody>
      </p:sp>
      <p:sp>
        <p:nvSpPr>
          <p:cNvPr id="122" name="Text Placeholder 10">
            <a:extLst>
              <a:ext uri="{FF2B5EF4-FFF2-40B4-BE49-F238E27FC236}">
                <a16:creationId xmlns:a16="http://schemas.microsoft.com/office/drawing/2014/main" id="{BC7021C5-1721-9240-8ED2-AE16DD41BCE5}"/>
              </a:ext>
            </a:extLst>
          </p:cNvPr>
          <p:cNvSpPr>
            <a:spLocks noGrp="1"/>
          </p:cNvSpPr>
          <p:nvPr>
            <p:ph type="body" sz="quarter" idx="45" hasCustomPrompt="1"/>
          </p:nvPr>
        </p:nvSpPr>
        <p:spPr>
          <a:xfrm>
            <a:off x="9030189" y="2747487"/>
            <a:ext cx="2092233" cy="152927"/>
          </a:xfrm>
        </p:spPr>
        <p:txBody>
          <a:bodyPr>
            <a:spAutoFit/>
          </a:bodyPr>
          <a:lstStyle>
            <a:lvl1pPr marL="0" indent="0">
              <a:lnSpc>
                <a:spcPct val="110000"/>
              </a:lnSpc>
              <a:spcBef>
                <a:spcPts val="0"/>
              </a:spcBef>
              <a:spcAft>
                <a:spcPts val="0"/>
              </a:spcAft>
              <a:buNone/>
              <a:defRPr sz="1000">
                <a:latin typeface="Ubuntu" panose="020B0504030602030204" pitchFamily="34" charset="0"/>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titteli</a:t>
            </a:r>
          </a:p>
        </p:txBody>
      </p:sp>
      <p:sp>
        <p:nvSpPr>
          <p:cNvPr id="140" name="Rounded Rectangle 139">
            <a:extLst>
              <a:ext uri="{FF2B5EF4-FFF2-40B4-BE49-F238E27FC236}">
                <a16:creationId xmlns:a16="http://schemas.microsoft.com/office/drawing/2014/main" id="{35D413E6-2248-EF48-84A6-C5AE220BF1D6}"/>
              </a:ext>
            </a:extLst>
          </p:cNvPr>
          <p:cNvSpPr/>
          <p:nvPr userDrawn="1"/>
        </p:nvSpPr>
        <p:spPr>
          <a:xfrm>
            <a:off x="852015" y="3437369"/>
            <a:ext cx="3299042" cy="1222322"/>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Picture Placeholder 7">
            <a:extLst>
              <a:ext uri="{FF2B5EF4-FFF2-40B4-BE49-F238E27FC236}">
                <a16:creationId xmlns:a16="http://schemas.microsoft.com/office/drawing/2014/main" id="{0F10B414-073E-9C41-BC74-79E263656949}"/>
              </a:ext>
            </a:extLst>
          </p:cNvPr>
          <p:cNvSpPr>
            <a:spLocks noGrp="1" noChangeAspect="1"/>
          </p:cNvSpPr>
          <p:nvPr>
            <p:ph type="pic" sz="quarter" idx="17" hasCustomPrompt="1"/>
          </p:nvPr>
        </p:nvSpPr>
        <p:spPr>
          <a:xfrm>
            <a:off x="997890" y="3673250"/>
            <a:ext cx="672288" cy="673060"/>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150" name="Text Placeholder 10">
            <a:extLst>
              <a:ext uri="{FF2B5EF4-FFF2-40B4-BE49-F238E27FC236}">
                <a16:creationId xmlns:a16="http://schemas.microsoft.com/office/drawing/2014/main" id="{31226082-040A-FE46-847A-DC914C991B65}"/>
              </a:ext>
            </a:extLst>
          </p:cNvPr>
          <p:cNvSpPr>
            <a:spLocks noGrp="1"/>
          </p:cNvSpPr>
          <p:nvPr>
            <p:ph type="body" sz="quarter" idx="48" hasCustomPrompt="1"/>
          </p:nvPr>
        </p:nvSpPr>
        <p:spPr>
          <a:xfrm>
            <a:off x="1816053" y="3673250"/>
            <a:ext cx="2092233" cy="466725"/>
          </a:xfrm>
        </p:spPr>
        <p:txBody>
          <a:bodyPr/>
          <a:lstStyle>
            <a:lvl1pPr marL="0" indent="0">
              <a:lnSpc>
                <a:spcPct val="110000"/>
              </a:lnSpc>
              <a:spcBef>
                <a:spcPts val="0"/>
              </a:spcBef>
              <a:spcAft>
                <a:spcPts val="0"/>
              </a:spcAft>
              <a:buNone/>
              <a:defRPr sz="1200">
                <a:latin typeface="Krona One" panose="02010605030500060004" pitchFamily="2" charset="77"/>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Etunimi</a:t>
            </a:r>
            <a:br>
              <a:rPr lang="en-GB"/>
            </a:br>
            <a:r>
              <a:rPr lang="en-GB"/>
              <a:t>Sukunimi</a:t>
            </a:r>
          </a:p>
        </p:txBody>
      </p:sp>
      <p:sp>
        <p:nvSpPr>
          <p:cNvPr id="151" name="Text Placeholder 10">
            <a:extLst>
              <a:ext uri="{FF2B5EF4-FFF2-40B4-BE49-F238E27FC236}">
                <a16:creationId xmlns:a16="http://schemas.microsoft.com/office/drawing/2014/main" id="{27AB73A3-7279-0544-A67A-052EFEEC0A4A}"/>
              </a:ext>
            </a:extLst>
          </p:cNvPr>
          <p:cNvSpPr>
            <a:spLocks noGrp="1"/>
          </p:cNvSpPr>
          <p:nvPr>
            <p:ph type="body" sz="quarter" idx="49" hasCustomPrompt="1"/>
          </p:nvPr>
        </p:nvSpPr>
        <p:spPr>
          <a:xfrm>
            <a:off x="1816053" y="4150263"/>
            <a:ext cx="2092233" cy="152927"/>
          </a:xfrm>
        </p:spPr>
        <p:txBody>
          <a:bodyPr>
            <a:spAutoFit/>
          </a:bodyPr>
          <a:lstStyle>
            <a:lvl1pPr marL="0" indent="0">
              <a:lnSpc>
                <a:spcPct val="110000"/>
              </a:lnSpc>
              <a:spcBef>
                <a:spcPts val="0"/>
              </a:spcBef>
              <a:spcAft>
                <a:spcPts val="0"/>
              </a:spcAft>
              <a:buNone/>
              <a:defRPr sz="1000">
                <a:latin typeface="Ubuntu" panose="020B0504030602030204" pitchFamily="34" charset="0"/>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titteli</a:t>
            </a:r>
          </a:p>
        </p:txBody>
      </p:sp>
      <p:sp>
        <p:nvSpPr>
          <p:cNvPr id="166" name="Rounded Rectangle 165">
            <a:extLst>
              <a:ext uri="{FF2B5EF4-FFF2-40B4-BE49-F238E27FC236}">
                <a16:creationId xmlns:a16="http://schemas.microsoft.com/office/drawing/2014/main" id="{E2043D0C-6449-A84E-B944-D601A9D94FC8}"/>
              </a:ext>
            </a:extLst>
          </p:cNvPr>
          <p:cNvSpPr/>
          <p:nvPr userDrawn="1"/>
        </p:nvSpPr>
        <p:spPr>
          <a:xfrm>
            <a:off x="4463895" y="3437369"/>
            <a:ext cx="3299042" cy="1222322"/>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Picture Placeholder 7">
            <a:extLst>
              <a:ext uri="{FF2B5EF4-FFF2-40B4-BE49-F238E27FC236}">
                <a16:creationId xmlns:a16="http://schemas.microsoft.com/office/drawing/2014/main" id="{14E18DE7-49F5-B84D-A407-62BA8B1015C5}"/>
              </a:ext>
            </a:extLst>
          </p:cNvPr>
          <p:cNvSpPr>
            <a:spLocks noGrp="1" noChangeAspect="1"/>
          </p:cNvSpPr>
          <p:nvPr>
            <p:ph type="pic" sz="quarter" idx="26" hasCustomPrompt="1"/>
          </p:nvPr>
        </p:nvSpPr>
        <p:spPr>
          <a:xfrm>
            <a:off x="4609770" y="3673250"/>
            <a:ext cx="672288" cy="673060"/>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172" name="Text Placeholder 10">
            <a:extLst>
              <a:ext uri="{FF2B5EF4-FFF2-40B4-BE49-F238E27FC236}">
                <a16:creationId xmlns:a16="http://schemas.microsoft.com/office/drawing/2014/main" id="{9D6AFE74-3E53-9444-BFE2-E913D7D1210A}"/>
              </a:ext>
            </a:extLst>
          </p:cNvPr>
          <p:cNvSpPr>
            <a:spLocks noGrp="1"/>
          </p:cNvSpPr>
          <p:nvPr>
            <p:ph type="body" sz="quarter" idx="50" hasCustomPrompt="1"/>
          </p:nvPr>
        </p:nvSpPr>
        <p:spPr>
          <a:xfrm>
            <a:off x="5436597" y="3673250"/>
            <a:ext cx="2092233" cy="466725"/>
          </a:xfrm>
        </p:spPr>
        <p:txBody>
          <a:bodyPr/>
          <a:lstStyle>
            <a:lvl1pPr marL="0" indent="0">
              <a:lnSpc>
                <a:spcPct val="110000"/>
              </a:lnSpc>
              <a:spcBef>
                <a:spcPts val="0"/>
              </a:spcBef>
              <a:spcAft>
                <a:spcPts val="0"/>
              </a:spcAft>
              <a:buNone/>
              <a:defRPr sz="1200">
                <a:latin typeface="Krona One" panose="02010605030500060004" pitchFamily="2" charset="77"/>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Etunimi</a:t>
            </a:r>
            <a:br>
              <a:rPr lang="en-GB"/>
            </a:br>
            <a:r>
              <a:rPr lang="en-GB"/>
              <a:t>Sukunimi</a:t>
            </a:r>
          </a:p>
        </p:txBody>
      </p:sp>
      <p:sp>
        <p:nvSpPr>
          <p:cNvPr id="173" name="Text Placeholder 10">
            <a:extLst>
              <a:ext uri="{FF2B5EF4-FFF2-40B4-BE49-F238E27FC236}">
                <a16:creationId xmlns:a16="http://schemas.microsoft.com/office/drawing/2014/main" id="{EC055CBD-94C1-E444-9FE9-6A5E973D1E8F}"/>
              </a:ext>
            </a:extLst>
          </p:cNvPr>
          <p:cNvSpPr>
            <a:spLocks noGrp="1"/>
          </p:cNvSpPr>
          <p:nvPr>
            <p:ph type="body" sz="quarter" idx="51" hasCustomPrompt="1"/>
          </p:nvPr>
        </p:nvSpPr>
        <p:spPr>
          <a:xfrm>
            <a:off x="5436597" y="4150263"/>
            <a:ext cx="2092233" cy="152927"/>
          </a:xfrm>
        </p:spPr>
        <p:txBody>
          <a:bodyPr>
            <a:spAutoFit/>
          </a:bodyPr>
          <a:lstStyle>
            <a:lvl1pPr marL="0" indent="0">
              <a:lnSpc>
                <a:spcPct val="110000"/>
              </a:lnSpc>
              <a:spcBef>
                <a:spcPts val="0"/>
              </a:spcBef>
              <a:spcAft>
                <a:spcPts val="0"/>
              </a:spcAft>
              <a:buNone/>
              <a:defRPr sz="1000">
                <a:latin typeface="Ubuntu" panose="020B0504030602030204" pitchFamily="34" charset="0"/>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titteli</a:t>
            </a:r>
          </a:p>
        </p:txBody>
      </p:sp>
      <p:sp>
        <p:nvSpPr>
          <p:cNvPr id="180" name="Rounded Rectangle 179">
            <a:extLst>
              <a:ext uri="{FF2B5EF4-FFF2-40B4-BE49-F238E27FC236}">
                <a16:creationId xmlns:a16="http://schemas.microsoft.com/office/drawing/2014/main" id="{3DED7562-A282-984D-B600-7F1F14602F14}"/>
              </a:ext>
            </a:extLst>
          </p:cNvPr>
          <p:cNvSpPr/>
          <p:nvPr userDrawn="1"/>
        </p:nvSpPr>
        <p:spPr>
          <a:xfrm>
            <a:off x="8057487" y="3437369"/>
            <a:ext cx="3299042" cy="1222322"/>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Picture Placeholder 7">
            <a:extLst>
              <a:ext uri="{FF2B5EF4-FFF2-40B4-BE49-F238E27FC236}">
                <a16:creationId xmlns:a16="http://schemas.microsoft.com/office/drawing/2014/main" id="{E11859ED-DFBB-6F42-88F6-8F9E49FCBD6F}"/>
              </a:ext>
            </a:extLst>
          </p:cNvPr>
          <p:cNvSpPr>
            <a:spLocks noGrp="1" noChangeAspect="1"/>
          </p:cNvSpPr>
          <p:nvPr>
            <p:ph type="pic" sz="quarter" idx="35" hasCustomPrompt="1"/>
          </p:nvPr>
        </p:nvSpPr>
        <p:spPr>
          <a:xfrm>
            <a:off x="8203362" y="3673250"/>
            <a:ext cx="672288" cy="673060"/>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188" name="Text Placeholder 10">
            <a:extLst>
              <a:ext uri="{FF2B5EF4-FFF2-40B4-BE49-F238E27FC236}">
                <a16:creationId xmlns:a16="http://schemas.microsoft.com/office/drawing/2014/main" id="{99297A75-336E-4A4C-8A84-FE5967D731E0}"/>
              </a:ext>
            </a:extLst>
          </p:cNvPr>
          <p:cNvSpPr>
            <a:spLocks noGrp="1"/>
          </p:cNvSpPr>
          <p:nvPr>
            <p:ph type="body" sz="quarter" idx="46" hasCustomPrompt="1"/>
          </p:nvPr>
        </p:nvSpPr>
        <p:spPr>
          <a:xfrm>
            <a:off x="9030189" y="3673250"/>
            <a:ext cx="2092233" cy="466725"/>
          </a:xfrm>
        </p:spPr>
        <p:txBody>
          <a:bodyPr/>
          <a:lstStyle>
            <a:lvl1pPr marL="0" indent="0">
              <a:lnSpc>
                <a:spcPct val="110000"/>
              </a:lnSpc>
              <a:spcBef>
                <a:spcPts val="0"/>
              </a:spcBef>
              <a:spcAft>
                <a:spcPts val="0"/>
              </a:spcAft>
              <a:buNone/>
              <a:defRPr sz="1200">
                <a:latin typeface="Krona One" panose="02010605030500060004" pitchFamily="2" charset="77"/>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Etunimi</a:t>
            </a:r>
            <a:br>
              <a:rPr lang="en-GB"/>
            </a:br>
            <a:r>
              <a:rPr lang="en-GB"/>
              <a:t>Sukunimi</a:t>
            </a:r>
          </a:p>
        </p:txBody>
      </p:sp>
      <p:sp>
        <p:nvSpPr>
          <p:cNvPr id="189" name="Text Placeholder 10">
            <a:extLst>
              <a:ext uri="{FF2B5EF4-FFF2-40B4-BE49-F238E27FC236}">
                <a16:creationId xmlns:a16="http://schemas.microsoft.com/office/drawing/2014/main" id="{AE38AEB0-6164-5B40-8406-AEFDC6A6BD46}"/>
              </a:ext>
            </a:extLst>
          </p:cNvPr>
          <p:cNvSpPr>
            <a:spLocks noGrp="1"/>
          </p:cNvSpPr>
          <p:nvPr>
            <p:ph type="body" sz="quarter" idx="47" hasCustomPrompt="1"/>
          </p:nvPr>
        </p:nvSpPr>
        <p:spPr>
          <a:xfrm>
            <a:off x="9030189" y="4150263"/>
            <a:ext cx="2092233" cy="152927"/>
          </a:xfrm>
        </p:spPr>
        <p:txBody>
          <a:bodyPr>
            <a:spAutoFit/>
          </a:bodyPr>
          <a:lstStyle>
            <a:lvl1pPr marL="0" indent="0">
              <a:lnSpc>
                <a:spcPct val="110000"/>
              </a:lnSpc>
              <a:spcBef>
                <a:spcPts val="0"/>
              </a:spcBef>
              <a:spcAft>
                <a:spcPts val="0"/>
              </a:spcAft>
              <a:buNone/>
              <a:defRPr sz="1000">
                <a:latin typeface="Ubuntu" panose="020B0504030602030204" pitchFamily="34" charset="0"/>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titteli</a:t>
            </a:r>
          </a:p>
        </p:txBody>
      </p:sp>
      <p:sp>
        <p:nvSpPr>
          <p:cNvPr id="198" name="Rounded Rectangle 197">
            <a:extLst>
              <a:ext uri="{FF2B5EF4-FFF2-40B4-BE49-F238E27FC236}">
                <a16:creationId xmlns:a16="http://schemas.microsoft.com/office/drawing/2014/main" id="{CF76E094-C83A-2D4E-BE11-9D4AC30D2BC6}"/>
              </a:ext>
            </a:extLst>
          </p:cNvPr>
          <p:cNvSpPr/>
          <p:nvPr userDrawn="1"/>
        </p:nvSpPr>
        <p:spPr>
          <a:xfrm>
            <a:off x="852015" y="4891265"/>
            <a:ext cx="3299042" cy="1222322"/>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Picture Placeholder 7">
            <a:extLst>
              <a:ext uri="{FF2B5EF4-FFF2-40B4-BE49-F238E27FC236}">
                <a16:creationId xmlns:a16="http://schemas.microsoft.com/office/drawing/2014/main" id="{BA03A893-9113-7D4D-851F-AAA13BC347A4}"/>
              </a:ext>
            </a:extLst>
          </p:cNvPr>
          <p:cNvSpPr>
            <a:spLocks noGrp="1" noChangeAspect="1"/>
          </p:cNvSpPr>
          <p:nvPr>
            <p:ph type="pic" sz="quarter" idx="20" hasCustomPrompt="1"/>
          </p:nvPr>
        </p:nvSpPr>
        <p:spPr>
          <a:xfrm>
            <a:off x="997890" y="5127146"/>
            <a:ext cx="672288" cy="673060"/>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203" name="Text Placeholder 10">
            <a:extLst>
              <a:ext uri="{FF2B5EF4-FFF2-40B4-BE49-F238E27FC236}">
                <a16:creationId xmlns:a16="http://schemas.microsoft.com/office/drawing/2014/main" id="{452C276A-BEE3-1044-B0C8-935936BBF899}"/>
              </a:ext>
            </a:extLst>
          </p:cNvPr>
          <p:cNvSpPr>
            <a:spLocks noGrp="1"/>
          </p:cNvSpPr>
          <p:nvPr>
            <p:ph type="body" sz="quarter" idx="53" hasCustomPrompt="1"/>
          </p:nvPr>
        </p:nvSpPr>
        <p:spPr>
          <a:xfrm>
            <a:off x="1816053" y="5145179"/>
            <a:ext cx="2092233" cy="466725"/>
          </a:xfrm>
        </p:spPr>
        <p:txBody>
          <a:bodyPr/>
          <a:lstStyle>
            <a:lvl1pPr marL="0" indent="0">
              <a:lnSpc>
                <a:spcPct val="110000"/>
              </a:lnSpc>
              <a:spcBef>
                <a:spcPts val="0"/>
              </a:spcBef>
              <a:spcAft>
                <a:spcPts val="0"/>
              </a:spcAft>
              <a:buNone/>
              <a:defRPr sz="1200">
                <a:latin typeface="Krona One" panose="02010605030500060004" pitchFamily="2" charset="77"/>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Etunimi</a:t>
            </a:r>
            <a:br>
              <a:rPr lang="en-GB"/>
            </a:br>
            <a:r>
              <a:rPr lang="en-GB"/>
              <a:t>Sukunimi</a:t>
            </a:r>
          </a:p>
        </p:txBody>
      </p:sp>
      <p:sp>
        <p:nvSpPr>
          <p:cNvPr id="206" name="Text Placeholder 10">
            <a:extLst>
              <a:ext uri="{FF2B5EF4-FFF2-40B4-BE49-F238E27FC236}">
                <a16:creationId xmlns:a16="http://schemas.microsoft.com/office/drawing/2014/main" id="{5CCD0565-FE94-4041-86DA-18C1082CF94F}"/>
              </a:ext>
            </a:extLst>
          </p:cNvPr>
          <p:cNvSpPr>
            <a:spLocks noGrp="1"/>
          </p:cNvSpPr>
          <p:nvPr>
            <p:ph type="body" sz="quarter" idx="57" hasCustomPrompt="1"/>
          </p:nvPr>
        </p:nvSpPr>
        <p:spPr>
          <a:xfrm>
            <a:off x="1816053" y="5631591"/>
            <a:ext cx="2092233" cy="152927"/>
          </a:xfrm>
        </p:spPr>
        <p:txBody>
          <a:bodyPr>
            <a:spAutoFit/>
          </a:bodyPr>
          <a:lstStyle>
            <a:lvl1pPr marL="0" indent="0">
              <a:lnSpc>
                <a:spcPct val="110000"/>
              </a:lnSpc>
              <a:spcBef>
                <a:spcPts val="0"/>
              </a:spcBef>
              <a:spcAft>
                <a:spcPts val="0"/>
              </a:spcAft>
              <a:buNone/>
              <a:defRPr sz="1000">
                <a:latin typeface="Ubuntu" panose="020B0504030602030204" pitchFamily="34" charset="0"/>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titteli</a:t>
            </a:r>
          </a:p>
        </p:txBody>
      </p:sp>
      <p:sp>
        <p:nvSpPr>
          <p:cNvPr id="210" name="Rounded Rectangle 209">
            <a:extLst>
              <a:ext uri="{FF2B5EF4-FFF2-40B4-BE49-F238E27FC236}">
                <a16:creationId xmlns:a16="http://schemas.microsoft.com/office/drawing/2014/main" id="{6999BAF7-37D0-1847-9C9C-805528C573E4}"/>
              </a:ext>
            </a:extLst>
          </p:cNvPr>
          <p:cNvSpPr/>
          <p:nvPr userDrawn="1"/>
        </p:nvSpPr>
        <p:spPr>
          <a:xfrm>
            <a:off x="4463895" y="4891265"/>
            <a:ext cx="3299042" cy="1222322"/>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Picture Placeholder 7">
            <a:extLst>
              <a:ext uri="{FF2B5EF4-FFF2-40B4-BE49-F238E27FC236}">
                <a16:creationId xmlns:a16="http://schemas.microsoft.com/office/drawing/2014/main" id="{31059CF5-CB92-8741-93FE-590349D59BD1}"/>
              </a:ext>
            </a:extLst>
          </p:cNvPr>
          <p:cNvSpPr>
            <a:spLocks noGrp="1" noChangeAspect="1"/>
          </p:cNvSpPr>
          <p:nvPr>
            <p:ph type="pic" sz="quarter" idx="29" hasCustomPrompt="1"/>
          </p:nvPr>
        </p:nvSpPr>
        <p:spPr>
          <a:xfrm>
            <a:off x="4609770" y="5127146"/>
            <a:ext cx="672288" cy="673060"/>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213" name="Text Placeholder 10">
            <a:extLst>
              <a:ext uri="{FF2B5EF4-FFF2-40B4-BE49-F238E27FC236}">
                <a16:creationId xmlns:a16="http://schemas.microsoft.com/office/drawing/2014/main" id="{3F07D1DE-41FE-EF42-AC5C-F3C68822FA1E}"/>
              </a:ext>
            </a:extLst>
          </p:cNvPr>
          <p:cNvSpPr>
            <a:spLocks noGrp="1"/>
          </p:cNvSpPr>
          <p:nvPr>
            <p:ph type="body" sz="quarter" idx="54" hasCustomPrompt="1"/>
          </p:nvPr>
        </p:nvSpPr>
        <p:spPr>
          <a:xfrm>
            <a:off x="5436597" y="5145179"/>
            <a:ext cx="2092233" cy="466725"/>
          </a:xfrm>
        </p:spPr>
        <p:txBody>
          <a:bodyPr/>
          <a:lstStyle>
            <a:lvl1pPr marL="0" indent="0">
              <a:lnSpc>
                <a:spcPct val="110000"/>
              </a:lnSpc>
              <a:spcBef>
                <a:spcPts val="0"/>
              </a:spcBef>
              <a:spcAft>
                <a:spcPts val="0"/>
              </a:spcAft>
              <a:buNone/>
              <a:defRPr sz="1200">
                <a:latin typeface="Krona One" panose="02010605030500060004" pitchFamily="2" charset="77"/>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Etunimi</a:t>
            </a:r>
            <a:br>
              <a:rPr lang="en-GB"/>
            </a:br>
            <a:r>
              <a:rPr lang="en-GB"/>
              <a:t>Sukunimi</a:t>
            </a:r>
          </a:p>
        </p:txBody>
      </p:sp>
      <p:sp>
        <p:nvSpPr>
          <p:cNvPr id="215" name="Text Placeholder 10">
            <a:extLst>
              <a:ext uri="{FF2B5EF4-FFF2-40B4-BE49-F238E27FC236}">
                <a16:creationId xmlns:a16="http://schemas.microsoft.com/office/drawing/2014/main" id="{0C6FEFCD-7CC3-E547-BE63-60FC490A7A93}"/>
              </a:ext>
            </a:extLst>
          </p:cNvPr>
          <p:cNvSpPr>
            <a:spLocks noGrp="1"/>
          </p:cNvSpPr>
          <p:nvPr>
            <p:ph type="body" sz="quarter" idx="58" hasCustomPrompt="1"/>
          </p:nvPr>
        </p:nvSpPr>
        <p:spPr>
          <a:xfrm>
            <a:off x="5436597" y="5631591"/>
            <a:ext cx="2092233" cy="152927"/>
          </a:xfrm>
        </p:spPr>
        <p:txBody>
          <a:bodyPr>
            <a:spAutoFit/>
          </a:bodyPr>
          <a:lstStyle>
            <a:lvl1pPr marL="0" indent="0">
              <a:lnSpc>
                <a:spcPct val="110000"/>
              </a:lnSpc>
              <a:spcBef>
                <a:spcPts val="0"/>
              </a:spcBef>
              <a:spcAft>
                <a:spcPts val="0"/>
              </a:spcAft>
              <a:buNone/>
              <a:defRPr sz="1000">
                <a:latin typeface="Ubuntu" panose="020B0504030602030204" pitchFamily="34" charset="0"/>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titteli</a:t>
            </a:r>
          </a:p>
        </p:txBody>
      </p:sp>
      <p:sp>
        <p:nvSpPr>
          <p:cNvPr id="216" name="Rounded Rectangle 215">
            <a:extLst>
              <a:ext uri="{FF2B5EF4-FFF2-40B4-BE49-F238E27FC236}">
                <a16:creationId xmlns:a16="http://schemas.microsoft.com/office/drawing/2014/main" id="{E6687C45-4EDA-9942-B7B5-A532018DD44F}"/>
              </a:ext>
            </a:extLst>
          </p:cNvPr>
          <p:cNvSpPr/>
          <p:nvPr userDrawn="1"/>
        </p:nvSpPr>
        <p:spPr>
          <a:xfrm>
            <a:off x="8057487" y="4891265"/>
            <a:ext cx="3299042" cy="1222322"/>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Picture Placeholder 7">
            <a:extLst>
              <a:ext uri="{FF2B5EF4-FFF2-40B4-BE49-F238E27FC236}">
                <a16:creationId xmlns:a16="http://schemas.microsoft.com/office/drawing/2014/main" id="{28B4FCF3-312F-0645-B107-79CDE67FEC24}"/>
              </a:ext>
            </a:extLst>
          </p:cNvPr>
          <p:cNvSpPr>
            <a:spLocks noGrp="1" noChangeAspect="1"/>
          </p:cNvSpPr>
          <p:nvPr>
            <p:ph type="pic" sz="quarter" idx="38" hasCustomPrompt="1"/>
          </p:nvPr>
        </p:nvSpPr>
        <p:spPr>
          <a:xfrm>
            <a:off x="8203362" y="5127146"/>
            <a:ext cx="672288" cy="673060"/>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218" name="Text Placeholder 10">
            <a:extLst>
              <a:ext uri="{FF2B5EF4-FFF2-40B4-BE49-F238E27FC236}">
                <a16:creationId xmlns:a16="http://schemas.microsoft.com/office/drawing/2014/main" id="{9A4CFF89-3F8D-CD4D-B615-EC0B4E78AE7E}"/>
              </a:ext>
            </a:extLst>
          </p:cNvPr>
          <p:cNvSpPr>
            <a:spLocks noGrp="1"/>
          </p:cNvSpPr>
          <p:nvPr>
            <p:ph type="body" sz="quarter" idx="52" hasCustomPrompt="1"/>
          </p:nvPr>
        </p:nvSpPr>
        <p:spPr>
          <a:xfrm>
            <a:off x="9030189" y="5145179"/>
            <a:ext cx="2092233" cy="466725"/>
          </a:xfrm>
        </p:spPr>
        <p:txBody>
          <a:bodyPr/>
          <a:lstStyle>
            <a:lvl1pPr marL="0" indent="0">
              <a:lnSpc>
                <a:spcPct val="110000"/>
              </a:lnSpc>
              <a:spcBef>
                <a:spcPts val="0"/>
              </a:spcBef>
              <a:spcAft>
                <a:spcPts val="0"/>
              </a:spcAft>
              <a:buNone/>
              <a:defRPr sz="1200">
                <a:latin typeface="Krona One" panose="02010605030500060004" pitchFamily="2" charset="77"/>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Etunimi</a:t>
            </a:r>
            <a:br>
              <a:rPr lang="en-GB"/>
            </a:br>
            <a:r>
              <a:rPr lang="en-GB"/>
              <a:t>Sukunimi</a:t>
            </a:r>
          </a:p>
        </p:txBody>
      </p:sp>
      <p:sp>
        <p:nvSpPr>
          <p:cNvPr id="219" name="Text Placeholder 10">
            <a:extLst>
              <a:ext uri="{FF2B5EF4-FFF2-40B4-BE49-F238E27FC236}">
                <a16:creationId xmlns:a16="http://schemas.microsoft.com/office/drawing/2014/main" id="{E3F8D794-7D0A-C84B-8357-EBE0CA904FE4}"/>
              </a:ext>
            </a:extLst>
          </p:cNvPr>
          <p:cNvSpPr>
            <a:spLocks noGrp="1"/>
          </p:cNvSpPr>
          <p:nvPr>
            <p:ph type="body" sz="quarter" idx="56" hasCustomPrompt="1"/>
          </p:nvPr>
        </p:nvSpPr>
        <p:spPr>
          <a:xfrm>
            <a:off x="9030189" y="5631591"/>
            <a:ext cx="2092233" cy="152927"/>
          </a:xfrm>
        </p:spPr>
        <p:txBody>
          <a:bodyPr>
            <a:spAutoFit/>
          </a:bodyPr>
          <a:lstStyle>
            <a:lvl1pPr marL="0" indent="0">
              <a:lnSpc>
                <a:spcPct val="110000"/>
              </a:lnSpc>
              <a:spcBef>
                <a:spcPts val="0"/>
              </a:spcBef>
              <a:spcAft>
                <a:spcPts val="0"/>
              </a:spcAft>
              <a:buNone/>
              <a:defRPr sz="1000">
                <a:latin typeface="Ubuntu" panose="020B0504030602030204" pitchFamily="34" charset="0"/>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titteli</a:t>
            </a:r>
          </a:p>
        </p:txBody>
      </p:sp>
    </p:spTree>
    <p:extLst>
      <p:ext uri="{BB962C8B-B14F-4D97-AF65-F5344CB8AC3E}">
        <p14:creationId xmlns:p14="http://schemas.microsoft.com/office/powerpoint/2010/main" val="34602074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nkilökortit 12kpl">
    <p:spTree>
      <p:nvGrpSpPr>
        <p:cNvPr id="1" name=""/>
        <p:cNvGrpSpPr/>
        <p:nvPr/>
      </p:nvGrpSpPr>
      <p:grpSpPr>
        <a:xfrm>
          <a:off x="0" y="0"/>
          <a:ext cx="0" cy="0"/>
          <a:chOff x="0" y="0"/>
          <a:chExt cx="0" cy="0"/>
        </a:xfrm>
      </p:grpSpPr>
      <p:sp>
        <p:nvSpPr>
          <p:cNvPr id="187" name="Rounded Rectangle 186">
            <a:extLst>
              <a:ext uri="{FF2B5EF4-FFF2-40B4-BE49-F238E27FC236}">
                <a16:creationId xmlns:a16="http://schemas.microsoft.com/office/drawing/2014/main" id="{347A223E-005B-D54E-87D0-43F549DBF756}"/>
              </a:ext>
            </a:extLst>
          </p:cNvPr>
          <p:cNvSpPr/>
          <p:nvPr userDrawn="1"/>
        </p:nvSpPr>
        <p:spPr>
          <a:xfrm>
            <a:off x="8898735" y="4607801"/>
            <a:ext cx="2459076" cy="1100643"/>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Rounded Rectangle 128">
            <a:extLst>
              <a:ext uri="{FF2B5EF4-FFF2-40B4-BE49-F238E27FC236}">
                <a16:creationId xmlns:a16="http://schemas.microsoft.com/office/drawing/2014/main" id="{57135030-5255-F34B-A819-C71138AFF57F}"/>
              </a:ext>
            </a:extLst>
          </p:cNvPr>
          <p:cNvSpPr/>
          <p:nvPr userDrawn="1"/>
        </p:nvSpPr>
        <p:spPr>
          <a:xfrm>
            <a:off x="852015" y="2001761"/>
            <a:ext cx="2459076" cy="1100643"/>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9835271-97BE-B543-A4A1-E2340E9D54EF}"/>
              </a:ext>
            </a:extLst>
          </p:cNvPr>
          <p:cNvSpPr>
            <a:spLocks noGrp="1"/>
          </p:cNvSpPr>
          <p:nvPr>
            <p:ph type="title"/>
          </p:nvPr>
        </p:nvSpPr>
        <p:spPr>
          <a:xfrm>
            <a:off x="838994" y="739773"/>
            <a:ext cx="10515600" cy="1044000"/>
          </a:xfrm>
        </p:spPr>
        <p:txBody>
          <a:bodyPr/>
          <a:lstStyle/>
          <a:p>
            <a:r>
              <a:rPr lang="fi-FI"/>
              <a:t>Muokkaa ots. perustyyl. napsautt.</a:t>
            </a:r>
            <a:endParaRPr lang="en-GB"/>
          </a:p>
        </p:txBody>
      </p:sp>
      <p:sp>
        <p:nvSpPr>
          <p:cNvPr id="3" name="Slide Number Placeholder 2">
            <a:extLst>
              <a:ext uri="{FF2B5EF4-FFF2-40B4-BE49-F238E27FC236}">
                <a16:creationId xmlns:a16="http://schemas.microsoft.com/office/drawing/2014/main" id="{CB06F974-92D1-7B40-8328-28CC60D7C9CA}"/>
              </a:ext>
            </a:extLst>
          </p:cNvPr>
          <p:cNvSpPr>
            <a:spLocks noGrp="1"/>
          </p:cNvSpPr>
          <p:nvPr>
            <p:ph type="sldNum" sz="quarter" idx="10"/>
          </p:nvPr>
        </p:nvSpPr>
        <p:spPr/>
        <p:txBody>
          <a:bodyPr/>
          <a:lstStyle/>
          <a:p>
            <a:fld id="{B0C3ECE7-D443-C541-A602-ABE1038D6124}" type="slidenum">
              <a:rPr lang="en-GB"/>
              <a:pPr/>
              <a:t>‹#›</a:t>
            </a:fld>
            <a:endParaRPr lang="en-GB"/>
          </a:p>
        </p:txBody>
      </p:sp>
      <p:pic>
        <p:nvPicPr>
          <p:cNvPr id="4" name="Graphic 3">
            <a:extLst>
              <a:ext uri="{FF2B5EF4-FFF2-40B4-BE49-F238E27FC236}">
                <a16:creationId xmlns:a16="http://schemas.microsoft.com/office/drawing/2014/main" id="{E41980DD-1AEA-084C-8D19-9EB9F270B9B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
        <p:nvSpPr>
          <p:cNvPr id="6" name="Picture Placeholder 7">
            <a:extLst>
              <a:ext uri="{FF2B5EF4-FFF2-40B4-BE49-F238E27FC236}">
                <a16:creationId xmlns:a16="http://schemas.microsoft.com/office/drawing/2014/main" id="{92485F2A-8AF4-B543-BA64-97A480D25DFA}"/>
              </a:ext>
            </a:extLst>
          </p:cNvPr>
          <p:cNvSpPr>
            <a:spLocks noGrp="1" noChangeAspect="1"/>
          </p:cNvSpPr>
          <p:nvPr>
            <p:ph type="pic" sz="quarter" idx="14" hasCustomPrompt="1"/>
          </p:nvPr>
        </p:nvSpPr>
        <p:spPr>
          <a:xfrm>
            <a:off x="997890" y="2237642"/>
            <a:ext cx="573229" cy="573887"/>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7" name="Content Placeholder 2">
            <a:extLst>
              <a:ext uri="{FF2B5EF4-FFF2-40B4-BE49-F238E27FC236}">
                <a16:creationId xmlns:a16="http://schemas.microsoft.com/office/drawing/2014/main" id="{87B18A4B-8491-064B-9831-DDD92CB0D4CE}"/>
              </a:ext>
            </a:extLst>
          </p:cNvPr>
          <p:cNvSpPr>
            <a:spLocks noGrp="1"/>
          </p:cNvSpPr>
          <p:nvPr>
            <p:ph sz="half" idx="15" hasCustomPrompt="1"/>
          </p:nvPr>
        </p:nvSpPr>
        <p:spPr>
          <a:xfrm>
            <a:off x="1770360" y="2671403"/>
            <a:ext cx="1302024" cy="164469"/>
          </a:xfrm>
        </p:spPr>
        <p:txBody>
          <a:bodyPr wrap="square">
            <a:spAutoFit/>
          </a:bodyPr>
          <a:lstStyle>
            <a:lvl1pPr marL="0" indent="0">
              <a:lnSpc>
                <a:spcPct val="120000"/>
              </a:lnSpc>
              <a:spcBef>
                <a:spcPts val="0"/>
              </a:spcBef>
              <a:spcAft>
                <a:spcPts val="0"/>
              </a:spcAft>
              <a:buNone/>
              <a:defRPr sz="1000"/>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titteli</a:t>
            </a:r>
          </a:p>
        </p:txBody>
      </p:sp>
      <p:sp>
        <p:nvSpPr>
          <p:cNvPr id="147" name="Rounded Rectangle 146">
            <a:extLst>
              <a:ext uri="{FF2B5EF4-FFF2-40B4-BE49-F238E27FC236}">
                <a16:creationId xmlns:a16="http://schemas.microsoft.com/office/drawing/2014/main" id="{681DF4F9-7C2A-2446-804E-CB2C6BFE59C4}"/>
              </a:ext>
            </a:extLst>
          </p:cNvPr>
          <p:cNvSpPr/>
          <p:nvPr userDrawn="1"/>
        </p:nvSpPr>
        <p:spPr>
          <a:xfrm>
            <a:off x="3540351" y="2001761"/>
            <a:ext cx="2459076" cy="1100643"/>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Picture Placeholder 7">
            <a:extLst>
              <a:ext uri="{FF2B5EF4-FFF2-40B4-BE49-F238E27FC236}">
                <a16:creationId xmlns:a16="http://schemas.microsoft.com/office/drawing/2014/main" id="{DE62D043-2E28-324F-AB58-F0D640BB9BC4}"/>
              </a:ext>
            </a:extLst>
          </p:cNvPr>
          <p:cNvSpPr>
            <a:spLocks noGrp="1" noChangeAspect="1"/>
          </p:cNvSpPr>
          <p:nvPr>
            <p:ph type="pic" sz="quarter" idx="17" hasCustomPrompt="1"/>
          </p:nvPr>
        </p:nvSpPr>
        <p:spPr>
          <a:xfrm>
            <a:off x="3686226" y="2237642"/>
            <a:ext cx="573229" cy="573887"/>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151" name="Rounded Rectangle 150">
            <a:extLst>
              <a:ext uri="{FF2B5EF4-FFF2-40B4-BE49-F238E27FC236}">
                <a16:creationId xmlns:a16="http://schemas.microsoft.com/office/drawing/2014/main" id="{A96819A5-4500-F746-BB62-18D83C750871}"/>
              </a:ext>
            </a:extLst>
          </p:cNvPr>
          <p:cNvSpPr/>
          <p:nvPr userDrawn="1"/>
        </p:nvSpPr>
        <p:spPr>
          <a:xfrm>
            <a:off x="6219543" y="2001761"/>
            <a:ext cx="2459076" cy="1100643"/>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Picture Placeholder 7">
            <a:extLst>
              <a:ext uri="{FF2B5EF4-FFF2-40B4-BE49-F238E27FC236}">
                <a16:creationId xmlns:a16="http://schemas.microsoft.com/office/drawing/2014/main" id="{59A69CFC-9643-314E-A1B9-09AB87BBBD34}"/>
              </a:ext>
            </a:extLst>
          </p:cNvPr>
          <p:cNvSpPr>
            <a:spLocks noGrp="1" noChangeAspect="1"/>
          </p:cNvSpPr>
          <p:nvPr>
            <p:ph type="pic" sz="quarter" idx="20" hasCustomPrompt="1"/>
          </p:nvPr>
        </p:nvSpPr>
        <p:spPr>
          <a:xfrm>
            <a:off x="6365418" y="2237642"/>
            <a:ext cx="573229" cy="573887"/>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155" name="Rounded Rectangle 154">
            <a:extLst>
              <a:ext uri="{FF2B5EF4-FFF2-40B4-BE49-F238E27FC236}">
                <a16:creationId xmlns:a16="http://schemas.microsoft.com/office/drawing/2014/main" id="{30140A9C-0C97-1340-B5D3-E610FCF6083E}"/>
              </a:ext>
            </a:extLst>
          </p:cNvPr>
          <p:cNvSpPr/>
          <p:nvPr userDrawn="1"/>
        </p:nvSpPr>
        <p:spPr>
          <a:xfrm>
            <a:off x="8898735" y="2001761"/>
            <a:ext cx="2459076" cy="1100643"/>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Picture Placeholder 7">
            <a:extLst>
              <a:ext uri="{FF2B5EF4-FFF2-40B4-BE49-F238E27FC236}">
                <a16:creationId xmlns:a16="http://schemas.microsoft.com/office/drawing/2014/main" id="{2CFB3B75-503C-924B-99A6-3C60690AB152}"/>
              </a:ext>
            </a:extLst>
          </p:cNvPr>
          <p:cNvSpPr>
            <a:spLocks noGrp="1" noChangeAspect="1"/>
          </p:cNvSpPr>
          <p:nvPr>
            <p:ph type="pic" sz="quarter" idx="23" hasCustomPrompt="1"/>
          </p:nvPr>
        </p:nvSpPr>
        <p:spPr>
          <a:xfrm>
            <a:off x="9044610" y="2237642"/>
            <a:ext cx="573229" cy="573887"/>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159" name="Rounded Rectangle 158">
            <a:extLst>
              <a:ext uri="{FF2B5EF4-FFF2-40B4-BE49-F238E27FC236}">
                <a16:creationId xmlns:a16="http://schemas.microsoft.com/office/drawing/2014/main" id="{6235B426-4DDA-1444-9C8D-7C269A8BD240}"/>
              </a:ext>
            </a:extLst>
          </p:cNvPr>
          <p:cNvSpPr/>
          <p:nvPr userDrawn="1"/>
        </p:nvSpPr>
        <p:spPr>
          <a:xfrm>
            <a:off x="852015" y="3291065"/>
            <a:ext cx="2459076" cy="1100643"/>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Picture Placeholder 7">
            <a:extLst>
              <a:ext uri="{FF2B5EF4-FFF2-40B4-BE49-F238E27FC236}">
                <a16:creationId xmlns:a16="http://schemas.microsoft.com/office/drawing/2014/main" id="{AA2FB2DE-562C-AF41-A15D-0FF61FC77DF3}"/>
              </a:ext>
            </a:extLst>
          </p:cNvPr>
          <p:cNvSpPr>
            <a:spLocks noGrp="1" noChangeAspect="1"/>
          </p:cNvSpPr>
          <p:nvPr>
            <p:ph type="pic" sz="quarter" idx="26" hasCustomPrompt="1"/>
          </p:nvPr>
        </p:nvSpPr>
        <p:spPr>
          <a:xfrm>
            <a:off x="997890" y="3526946"/>
            <a:ext cx="573229" cy="573887"/>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163" name="Rounded Rectangle 162">
            <a:extLst>
              <a:ext uri="{FF2B5EF4-FFF2-40B4-BE49-F238E27FC236}">
                <a16:creationId xmlns:a16="http://schemas.microsoft.com/office/drawing/2014/main" id="{035632EB-3401-7945-804F-C87F361E750A}"/>
              </a:ext>
            </a:extLst>
          </p:cNvPr>
          <p:cNvSpPr/>
          <p:nvPr userDrawn="1"/>
        </p:nvSpPr>
        <p:spPr>
          <a:xfrm>
            <a:off x="3540351" y="3291065"/>
            <a:ext cx="2459076" cy="1100643"/>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Picture Placeholder 7">
            <a:extLst>
              <a:ext uri="{FF2B5EF4-FFF2-40B4-BE49-F238E27FC236}">
                <a16:creationId xmlns:a16="http://schemas.microsoft.com/office/drawing/2014/main" id="{A453ECEA-3C11-C44D-8461-27B554F96455}"/>
              </a:ext>
            </a:extLst>
          </p:cNvPr>
          <p:cNvSpPr>
            <a:spLocks noGrp="1" noChangeAspect="1"/>
          </p:cNvSpPr>
          <p:nvPr>
            <p:ph type="pic" sz="quarter" idx="29" hasCustomPrompt="1"/>
          </p:nvPr>
        </p:nvSpPr>
        <p:spPr>
          <a:xfrm>
            <a:off x="3686226" y="3526946"/>
            <a:ext cx="573229" cy="573887"/>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167" name="Rounded Rectangle 166">
            <a:extLst>
              <a:ext uri="{FF2B5EF4-FFF2-40B4-BE49-F238E27FC236}">
                <a16:creationId xmlns:a16="http://schemas.microsoft.com/office/drawing/2014/main" id="{FB241492-D117-F24D-983D-07A65CD94073}"/>
              </a:ext>
            </a:extLst>
          </p:cNvPr>
          <p:cNvSpPr/>
          <p:nvPr userDrawn="1"/>
        </p:nvSpPr>
        <p:spPr>
          <a:xfrm>
            <a:off x="6219543" y="3291065"/>
            <a:ext cx="2459076" cy="1100643"/>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Picture Placeholder 7">
            <a:extLst>
              <a:ext uri="{FF2B5EF4-FFF2-40B4-BE49-F238E27FC236}">
                <a16:creationId xmlns:a16="http://schemas.microsoft.com/office/drawing/2014/main" id="{19AE5579-9C7A-0343-9FDB-EE06B1D68E55}"/>
              </a:ext>
            </a:extLst>
          </p:cNvPr>
          <p:cNvSpPr>
            <a:spLocks noGrp="1" noChangeAspect="1"/>
          </p:cNvSpPr>
          <p:nvPr>
            <p:ph type="pic" sz="quarter" idx="32" hasCustomPrompt="1"/>
          </p:nvPr>
        </p:nvSpPr>
        <p:spPr>
          <a:xfrm>
            <a:off x="6365418" y="3526946"/>
            <a:ext cx="573229" cy="573887"/>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171" name="Rounded Rectangle 170">
            <a:extLst>
              <a:ext uri="{FF2B5EF4-FFF2-40B4-BE49-F238E27FC236}">
                <a16:creationId xmlns:a16="http://schemas.microsoft.com/office/drawing/2014/main" id="{FEAFDE5A-D72E-A347-B6BB-6070E188AC9F}"/>
              </a:ext>
            </a:extLst>
          </p:cNvPr>
          <p:cNvSpPr/>
          <p:nvPr userDrawn="1"/>
        </p:nvSpPr>
        <p:spPr>
          <a:xfrm>
            <a:off x="8898735" y="3291065"/>
            <a:ext cx="2459076" cy="1100643"/>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Picture Placeholder 7">
            <a:extLst>
              <a:ext uri="{FF2B5EF4-FFF2-40B4-BE49-F238E27FC236}">
                <a16:creationId xmlns:a16="http://schemas.microsoft.com/office/drawing/2014/main" id="{7B79ED7B-6DDF-3D45-A208-06182757864A}"/>
              </a:ext>
            </a:extLst>
          </p:cNvPr>
          <p:cNvSpPr>
            <a:spLocks noGrp="1" noChangeAspect="1"/>
          </p:cNvSpPr>
          <p:nvPr>
            <p:ph type="pic" sz="quarter" idx="35" hasCustomPrompt="1"/>
          </p:nvPr>
        </p:nvSpPr>
        <p:spPr>
          <a:xfrm>
            <a:off x="9044610" y="3526946"/>
            <a:ext cx="573229" cy="573887"/>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175" name="Rounded Rectangle 174">
            <a:extLst>
              <a:ext uri="{FF2B5EF4-FFF2-40B4-BE49-F238E27FC236}">
                <a16:creationId xmlns:a16="http://schemas.microsoft.com/office/drawing/2014/main" id="{93018691-E8A4-F64C-A820-1B6C8724FEDE}"/>
              </a:ext>
            </a:extLst>
          </p:cNvPr>
          <p:cNvSpPr/>
          <p:nvPr userDrawn="1"/>
        </p:nvSpPr>
        <p:spPr>
          <a:xfrm>
            <a:off x="852015" y="4607801"/>
            <a:ext cx="2459076" cy="1100643"/>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Picture Placeholder 7">
            <a:extLst>
              <a:ext uri="{FF2B5EF4-FFF2-40B4-BE49-F238E27FC236}">
                <a16:creationId xmlns:a16="http://schemas.microsoft.com/office/drawing/2014/main" id="{F577B890-E867-7F48-89DB-8695F3DACAAD}"/>
              </a:ext>
            </a:extLst>
          </p:cNvPr>
          <p:cNvSpPr>
            <a:spLocks noGrp="1" noChangeAspect="1"/>
          </p:cNvSpPr>
          <p:nvPr>
            <p:ph type="pic" sz="quarter" idx="38" hasCustomPrompt="1"/>
          </p:nvPr>
        </p:nvSpPr>
        <p:spPr>
          <a:xfrm>
            <a:off x="997890" y="4843682"/>
            <a:ext cx="573229" cy="573887"/>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179" name="Rounded Rectangle 178">
            <a:extLst>
              <a:ext uri="{FF2B5EF4-FFF2-40B4-BE49-F238E27FC236}">
                <a16:creationId xmlns:a16="http://schemas.microsoft.com/office/drawing/2014/main" id="{8F3FAB93-4689-6A42-BC7A-981A039322ED}"/>
              </a:ext>
            </a:extLst>
          </p:cNvPr>
          <p:cNvSpPr/>
          <p:nvPr userDrawn="1"/>
        </p:nvSpPr>
        <p:spPr>
          <a:xfrm>
            <a:off x="3540351" y="4607801"/>
            <a:ext cx="2459076" cy="1100643"/>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Picture Placeholder 7">
            <a:extLst>
              <a:ext uri="{FF2B5EF4-FFF2-40B4-BE49-F238E27FC236}">
                <a16:creationId xmlns:a16="http://schemas.microsoft.com/office/drawing/2014/main" id="{D3D3CB1C-571A-5240-BD66-EA81825A5AD6}"/>
              </a:ext>
            </a:extLst>
          </p:cNvPr>
          <p:cNvSpPr>
            <a:spLocks noGrp="1" noChangeAspect="1"/>
          </p:cNvSpPr>
          <p:nvPr>
            <p:ph type="pic" sz="quarter" idx="41" hasCustomPrompt="1"/>
          </p:nvPr>
        </p:nvSpPr>
        <p:spPr>
          <a:xfrm>
            <a:off x="3686226" y="4843682"/>
            <a:ext cx="573229" cy="573887"/>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183" name="Rounded Rectangle 182">
            <a:extLst>
              <a:ext uri="{FF2B5EF4-FFF2-40B4-BE49-F238E27FC236}">
                <a16:creationId xmlns:a16="http://schemas.microsoft.com/office/drawing/2014/main" id="{32D67FC3-1841-FE46-85B4-45F047F4B6BE}"/>
              </a:ext>
            </a:extLst>
          </p:cNvPr>
          <p:cNvSpPr/>
          <p:nvPr userDrawn="1"/>
        </p:nvSpPr>
        <p:spPr>
          <a:xfrm>
            <a:off x="6219543" y="4607801"/>
            <a:ext cx="2459076" cy="1100643"/>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Picture Placeholder 7">
            <a:extLst>
              <a:ext uri="{FF2B5EF4-FFF2-40B4-BE49-F238E27FC236}">
                <a16:creationId xmlns:a16="http://schemas.microsoft.com/office/drawing/2014/main" id="{014587C4-D6B8-3E40-A76F-3C7A1EDE689B}"/>
              </a:ext>
            </a:extLst>
          </p:cNvPr>
          <p:cNvSpPr>
            <a:spLocks noGrp="1" noChangeAspect="1"/>
          </p:cNvSpPr>
          <p:nvPr>
            <p:ph type="pic" sz="quarter" idx="44" hasCustomPrompt="1"/>
          </p:nvPr>
        </p:nvSpPr>
        <p:spPr>
          <a:xfrm>
            <a:off x="6365418" y="4843682"/>
            <a:ext cx="573229" cy="573887"/>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189" name="Picture Placeholder 7">
            <a:extLst>
              <a:ext uri="{FF2B5EF4-FFF2-40B4-BE49-F238E27FC236}">
                <a16:creationId xmlns:a16="http://schemas.microsoft.com/office/drawing/2014/main" id="{365F55A2-B76E-C74B-8E7C-5BA18E39F54A}"/>
              </a:ext>
            </a:extLst>
          </p:cNvPr>
          <p:cNvSpPr>
            <a:spLocks noGrp="1" noChangeAspect="1"/>
          </p:cNvSpPr>
          <p:nvPr>
            <p:ph type="pic" sz="quarter" idx="47" hasCustomPrompt="1"/>
          </p:nvPr>
        </p:nvSpPr>
        <p:spPr>
          <a:xfrm>
            <a:off x="9044610" y="4843682"/>
            <a:ext cx="573229" cy="573887"/>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191" name="Content Placeholder 2">
            <a:extLst>
              <a:ext uri="{FF2B5EF4-FFF2-40B4-BE49-F238E27FC236}">
                <a16:creationId xmlns:a16="http://schemas.microsoft.com/office/drawing/2014/main" id="{05FBF644-A9D8-214D-863D-0D3CB2DB951F}"/>
              </a:ext>
            </a:extLst>
          </p:cNvPr>
          <p:cNvSpPr>
            <a:spLocks noGrp="1"/>
          </p:cNvSpPr>
          <p:nvPr>
            <p:ph sz="half" idx="49" hasCustomPrompt="1"/>
          </p:nvPr>
        </p:nvSpPr>
        <p:spPr>
          <a:xfrm>
            <a:off x="1770360" y="2255675"/>
            <a:ext cx="1302024" cy="328103"/>
          </a:xfrm>
        </p:spPr>
        <p:txBody>
          <a:bodyPr wrap="square">
            <a:spAutoFit/>
          </a:bodyPr>
          <a:lstStyle>
            <a:lvl1pPr marL="0" indent="0">
              <a:lnSpc>
                <a:spcPct val="110000"/>
              </a:lnSpc>
              <a:spcBef>
                <a:spcPts val="0"/>
              </a:spcBef>
              <a:spcAft>
                <a:spcPts val="0"/>
              </a:spcAft>
              <a:buNone/>
              <a:defRPr sz="1000">
                <a:latin typeface="Krona One" panose="02010605030500060004" pitchFamily="2" charset="77"/>
              </a:defRPr>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Etunimi Sukunimi</a:t>
            </a:r>
          </a:p>
        </p:txBody>
      </p:sp>
      <p:sp>
        <p:nvSpPr>
          <p:cNvPr id="194" name="Content Placeholder 2">
            <a:extLst>
              <a:ext uri="{FF2B5EF4-FFF2-40B4-BE49-F238E27FC236}">
                <a16:creationId xmlns:a16="http://schemas.microsoft.com/office/drawing/2014/main" id="{EE60A4D7-4A30-E444-BB45-6FBB15CA0A49}"/>
              </a:ext>
            </a:extLst>
          </p:cNvPr>
          <p:cNvSpPr>
            <a:spLocks noGrp="1"/>
          </p:cNvSpPr>
          <p:nvPr>
            <p:ph sz="half" idx="50" hasCustomPrompt="1"/>
          </p:nvPr>
        </p:nvSpPr>
        <p:spPr>
          <a:xfrm>
            <a:off x="4458696" y="2671403"/>
            <a:ext cx="1302024" cy="164469"/>
          </a:xfrm>
        </p:spPr>
        <p:txBody>
          <a:bodyPr wrap="square">
            <a:spAutoFit/>
          </a:bodyPr>
          <a:lstStyle>
            <a:lvl1pPr marL="0" indent="0">
              <a:lnSpc>
                <a:spcPct val="120000"/>
              </a:lnSpc>
              <a:spcBef>
                <a:spcPts val="0"/>
              </a:spcBef>
              <a:spcAft>
                <a:spcPts val="0"/>
              </a:spcAft>
              <a:buNone/>
              <a:defRPr sz="1000"/>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titteli</a:t>
            </a:r>
          </a:p>
        </p:txBody>
      </p:sp>
      <p:sp>
        <p:nvSpPr>
          <p:cNvPr id="195" name="Content Placeholder 2">
            <a:extLst>
              <a:ext uri="{FF2B5EF4-FFF2-40B4-BE49-F238E27FC236}">
                <a16:creationId xmlns:a16="http://schemas.microsoft.com/office/drawing/2014/main" id="{B37F1788-868D-B249-926D-5D0BD1DED6E9}"/>
              </a:ext>
            </a:extLst>
          </p:cNvPr>
          <p:cNvSpPr>
            <a:spLocks noGrp="1"/>
          </p:cNvSpPr>
          <p:nvPr>
            <p:ph sz="half" idx="51" hasCustomPrompt="1"/>
          </p:nvPr>
        </p:nvSpPr>
        <p:spPr>
          <a:xfrm>
            <a:off x="4458696" y="2255675"/>
            <a:ext cx="1302024" cy="328103"/>
          </a:xfrm>
        </p:spPr>
        <p:txBody>
          <a:bodyPr wrap="square">
            <a:spAutoFit/>
          </a:bodyPr>
          <a:lstStyle>
            <a:lvl1pPr marL="0" indent="0">
              <a:lnSpc>
                <a:spcPct val="110000"/>
              </a:lnSpc>
              <a:spcBef>
                <a:spcPts val="0"/>
              </a:spcBef>
              <a:spcAft>
                <a:spcPts val="0"/>
              </a:spcAft>
              <a:buNone/>
              <a:defRPr sz="1000">
                <a:latin typeface="Krona One" panose="02010605030500060004" pitchFamily="2" charset="77"/>
              </a:defRPr>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Etunimi Sukunimi</a:t>
            </a:r>
          </a:p>
        </p:txBody>
      </p:sp>
      <p:sp>
        <p:nvSpPr>
          <p:cNvPr id="200" name="Content Placeholder 2">
            <a:extLst>
              <a:ext uri="{FF2B5EF4-FFF2-40B4-BE49-F238E27FC236}">
                <a16:creationId xmlns:a16="http://schemas.microsoft.com/office/drawing/2014/main" id="{6F397B53-39A2-D64B-8F73-8958EB6299B1}"/>
              </a:ext>
            </a:extLst>
          </p:cNvPr>
          <p:cNvSpPr>
            <a:spLocks noGrp="1"/>
          </p:cNvSpPr>
          <p:nvPr>
            <p:ph sz="half" idx="52" hasCustomPrompt="1"/>
          </p:nvPr>
        </p:nvSpPr>
        <p:spPr>
          <a:xfrm>
            <a:off x="7128744" y="2671403"/>
            <a:ext cx="1302024" cy="164469"/>
          </a:xfrm>
        </p:spPr>
        <p:txBody>
          <a:bodyPr wrap="square">
            <a:spAutoFit/>
          </a:bodyPr>
          <a:lstStyle>
            <a:lvl1pPr marL="0" indent="0">
              <a:lnSpc>
                <a:spcPct val="120000"/>
              </a:lnSpc>
              <a:spcBef>
                <a:spcPts val="0"/>
              </a:spcBef>
              <a:spcAft>
                <a:spcPts val="0"/>
              </a:spcAft>
              <a:buNone/>
              <a:defRPr sz="1000"/>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titteli</a:t>
            </a:r>
          </a:p>
        </p:txBody>
      </p:sp>
      <p:sp>
        <p:nvSpPr>
          <p:cNvPr id="201" name="Content Placeholder 2">
            <a:extLst>
              <a:ext uri="{FF2B5EF4-FFF2-40B4-BE49-F238E27FC236}">
                <a16:creationId xmlns:a16="http://schemas.microsoft.com/office/drawing/2014/main" id="{F14995DC-3C51-0C4D-AFB5-89866BB69176}"/>
              </a:ext>
            </a:extLst>
          </p:cNvPr>
          <p:cNvSpPr>
            <a:spLocks noGrp="1"/>
          </p:cNvSpPr>
          <p:nvPr>
            <p:ph sz="half" idx="53" hasCustomPrompt="1"/>
          </p:nvPr>
        </p:nvSpPr>
        <p:spPr>
          <a:xfrm>
            <a:off x="7128744" y="2255675"/>
            <a:ext cx="1302024" cy="328103"/>
          </a:xfrm>
        </p:spPr>
        <p:txBody>
          <a:bodyPr wrap="square">
            <a:spAutoFit/>
          </a:bodyPr>
          <a:lstStyle>
            <a:lvl1pPr marL="0" indent="0">
              <a:lnSpc>
                <a:spcPct val="110000"/>
              </a:lnSpc>
              <a:spcBef>
                <a:spcPts val="0"/>
              </a:spcBef>
              <a:spcAft>
                <a:spcPts val="0"/>
              </a:spcAft>
              <a:buNone/>
              <a:defRPr sz="1000">
                <a:latin typeface="Krona One" panose="02010605030500060004" pitchFamily="2" charset="77"/>
              </a:defRPr>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Etunimi Sukunimi</a:t>
            </a:r>
          </a:p>
        </p:txBody>
      </p:sp>
      <p:sp>
        <p:nvSpPr>
          <p:cNvPr id="202" name="Content Placeholder 2">
            <a:extLst>
              <a:ext uri="{FF2B5EF4-FFF2-40B4-BE49-F238E27FC236}">
                <a16:creationId xmlns:a16="http://schemas.microsoft.com/office/drawing/2014/main" id="{B8E33DEA-8C93-DB4D-9A44-130D3594C22C}"/>
              </a:ext>
            </a:extLst>
          </p:cNvPr>
          <p:cNvSpPr>
            <a:spLocks noGrp="1"/>
          </p:cNvSpPr>
          <p:nvPr>
            <p:ph sz="half" idx="54" hasCustomPrompt="1"/>
          </p:nvPr>
        </p:nvSpPr>
        <p:spPr>
          <a:xfrm>
            <a:off x="9807936" y="2671403"/>
            <a:ext cx="1302024" cy="164469"/>
          </a:xfrm>
        </p:spPr>
        <p:txBody>
          <a:bodyPr wrap="square">
            <a:spAutoFit/>
          </a:bodyPr>
          <a:lstStyle>
            <a:lvl1pPr marL="0" indent="0">
              <a:lnSpc>
                <a:spcPct val="120000"/>
              </a:lnSpc>
              <a:buNone/>
              <a:defRPr sz="1000"/>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titteli</a:t>
            </a:r>
          </a:p>
        </p:txBody>
      </p:sp>
      <p:sp>
        <p:nvSpPr>
          <p:cNvPr id="203" name="Content Placeholder 2">
            <a:extLst>
              <a:ext uri="{FF2B5EF4-FFF2-40B4-BE49-F238E27FC236}">
                <a16:creationId xmlns:a16="http://schemas.microsoft.com/office/drawing/2014/main" id="{6541D3C6-5D3F-A54B-A9C0-5402001E0E32}"/>
              </a:ext>
            </a:extLst>
          </p:cNvPr>
          <p:cNvSpPr>
            <a:spLocks noGrp="1"/>
          </p:cNvSpPr>
          <p:nvPr>
            <p:ph sz="half" idx="55" hasCustomPrompt="1"/>
          </p:nvPr>
        </p:nvSpPr>
        <p:spPr>
          <a:xfrm>
            <a:off x="9807936" y="2255675"/>
            <a:ext cx="1302024" cy="328103"/>
          </a:xfrm>
        </p:spPr>
        <p:txBody>
          <a:bodyPr wrap="square">
            <a:spAutoFit/>
          </a:bodyPr>
          <a:lstStyle>
            <a:lvl1pPr marL="0" indent="0">
              <a:lnSpc>
                <a:spcPct val="110000"/>
              </a:lnSpc>
              <a:spcBef>
                <a:spcPts val="0"/>
              </a:spcBef>
              <a:spcAft>
                <a:spcPts val="0"/>
              </a:spcAft>
              <a:buNone/>
              <a:defRPr sz="1000">
                <a:latin typeface="Krona One" panose="02010605030500060004" pitchFamily="2" charset="77"/>
              </a:defRPr>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Etunimi Sukunimi</a:t>
            </a:r>
          </a:p>
        </p:txBody>
      </p:sp>
      <p:sp>
        <p:nvSpPr>
          <p:cNvPr id="212" name="Content Placeholder 2">
            <a:extLst>
              <a:ext uri="{FF2B5EF4-FFF2-40B4-BE49-F238E27FC236}">
                <a16:creationId xmlns:a16="http://schemas.microsoft.com/office/drawing/2014/main" id="{16A7A1FC-D047-0649-B2EF-876504352706}"/>
              </a:ext>
            </a:extLst>
          </p:cNvPr>
          <p:cNvSpPr>
            <a:spLocks noGrp="1"/>
          </p:cNvSpPr>
          <p:nvPr>
            <p:ph sz="half" idx="56" hasCustomPrompt="1"/>
          </p:nvPr>
        </p:nvSpPr>
        <p:spPr>
          <a:xfrm>
            <a:off x="1770360" y="3951563"/>
            <a:ext cx="1302024" cy="164469"/>
          </a:xfrm>
        </p:spPr>
        <p:txBody>
          <a:bodyPr wrap="square">
            <a:spAutoFit/>
          </a:bodyPr>
          <a:lstStyle>
            <a:lvl1pPr marL="0" indent="0">
              <a:lnSpc>
                <a:spcPct val="120000"/>
              </a:lnSpc>
              <a:spcBef>
                <a:spcPts val="0"/>
              </a:spcBef>
              <a:spcAft>
                <a:spcPts val="0"/>
              </a:spcAft>
              <a:buNone/>
              <a:defRPr sz="1000"/>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titteli</a:t>
            </a:r>
          </a:p>
        </p:txBody>
      </p:sp>
      <p:sp>
        <p:nvSpPr>
          <p:cNvPr id="213" name="Content Placeholder 2">
            <a:extLst>
              <a:ext uri="{FF2B5EF4-FFF2-40B4-BE49-F238E27FC236}">
                <a16:creationId xmlns:a16="http://schemas.microsoft.com/office/drawing/2014/main" id="{50040E7F-BF93-5A43-9FBB-C4CA1AD1892F}"/>
              </a:ext>
            </a:extLst>
          </p:cNvPr>
          <p:cNvSpPr>
            <a:spLocks noGrp="1"/>
          </p:cNvSpPr>
          <p:nvPr>
            <p:ph sz="half" idx="57" hasCustomPrompt="1"/>
          </p:nvPr>
        </p:nvSpPr>
        <p:spPr>
          <a:xfrm>
            <a:off x="1770360" y="3535835"/>
            <a:ext cx="1302024" cy="328103"/>
          </a:xfrm>
        </p:spPr>
        <p:txBody>
          <a:bodyPr wrap="square">
            <a:spAutoFit/>
          </a:bodyPr>
          <a:lstStyle>
            <a:lvl1pPr marL="0" indent="0">
              <a:lnSpc>
                <a:spcPct val="110000"/>
              </a:lnSpc>
              <a:spcBef>
                <a:spcPts val="0"/>
              </a:spcBef>
              <a:spcAft>
                <a:spcPts val="0"/>
              </a:spcAft>
              <a:buNone/>
              <a:defRPr sz="1000">
                <a:latin typeface="Krona One" panose="02010605030500060004" pitchFamily="2" charset="77"/>
              </a:defRPr>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Etunimi Sukunimi</a:t>
            </a:r>
          </a:p>
        </p:txBody>
      </p:sp>
      <p:sp>
        <p:nvSpPr>
          <p:cNvPr id="214" name="Content Placeholder 2">
            <a:extLst>
              <a:ext uri="{FF2B5EF4-FFF2-40B4-BE49-F238E27FC236}">
                <a16:creationId xmlns:a16="http://schemas.microsoft.com/office/drawing/2014/main" id="{9947FB7B-0F4E-BB45-942E-505DFB5E57A8}"/>
              </a:ext>
            </a:extLst>
          </p:cNvPr>
          <p:cNvSpPr>
            <a:spLocks noGrp="1"/>
          </p:cNvSpPr>
          <p:nvPr>
            <p:ph sz="half" idx="58" hasCustomPrompt="1"/>
          </p:nvPr>
        </p:nvSpPr>
        <p:spPr>
          <a:xfrm>
            <a:off x="4458696" y="3951563"/>
            <a:ext cx="1302024" cy="164469"/>
          </a:xfrm>
        </p:spPr>
        <p:txBody>
          <a:bodyPr wrap="square">
            <a:spAutoFit/>
          </a:bodyPr>
          <a:lstStyle>
            <a:lvl1pPr marL="0" indent="0">
              <a:lnSpc>
                <a:spcPct val="120000"/>
              </a:lnSpc>
              <a:spcBef>
                <a:spcPts val="0"/>
              </a:spcBef>
              <a:spcAft>
                <a:spcPts val="0"/>
              </a:spcAft>
              <a:buNone/>
              <a:defRPr sz="1000"/>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titteli</a:t>
            </a:r>
          </a:p>
        </p:txBody>
      </p:sp>
      <p:sp>
        <p:nvSpPr>
          <p:cNvPr id="215" name="Content Placeholder 2">
            <a:extLst>
              <a:ext uri="{FF2B5EF4-FFF2-40B4-BE49-F238E27FC236}">
                <a16:creationId xmlns:a16="http://schemas.microsoft.com/office/drawing/2014/main" id="{E84A1FE4-AB19-C742-8300-E344C8E4162F}"/>
              </a:ext>
            </a:extLst>
          </p:cNvPr>
          <p:cNvSpPr>
            <a:spLocks noGrp="1"/>
          </p:cNvSpPr>
          <p:nvPr>
            <p:ph sz="half" idx="59" hasCustomPrompt="1"/>
          </p:nvPr>
        </p:nvSpPr>
        <p:spPr>
          <a:xfrm>
            <a:off x="4458696" y="3535835"/>
            <a:ext cx="1302024" cy="328103"/>
          </a:xfrm>
        </p:spPr>
        <p:txBody>
          <a:bodyPr wrap="square">
            <a:spAutoFit/>
          </a:bodyPr>
          <a:lstStyle>
            <a:lvl1pPr marL="0" indent="0">
              <a:lnSpc>
                <a:spcPct val="110000"/>
              </a:lnSpc>
              <a:spcBef>
                <a:spcPts val="0"/>
              </a:spcBef>
              <a:spcAft>
                <a:spcPts val="0"/>
              </a:spcAft>
              <a:buNone/>
              <a:defRPr sz="1000">
                <a:latin typeface="Krona One" panose="02010605030500060004" pitchFamily="2" charset="77"/>
              </a:defRPr>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Etunimi Sukunimi</a:t>
            </a:r>
          </a:p>
        </p:txBody>
      </p:sp>
      <p:sp>
        <p:nvSpPr>
          <p:cNvPr id="216" name="Content Placeholder 2">
            <a:extLst>
              <a:ext uri="{FF2B5EF4-FFF2-40B4-BE49-F238E27FC236}">
                <a16:creationId xmlns:a16="http://schemas.microsoft.com/office/drawing/2014/main" id="{5608E548-0643-F949-BDAC-FB68DEBA99D6}"/>
              </a:ext>
            </a:extLst>
          </p:cNvPr>
          <p:cNvSpPr>
            <a:spLocks noGrp="1"/>
          </p:cNvSpPr>
          <p:nvPr>
            <p:ph sz="half" idx="60" hasCustomPrompt="1"/>
          </p:nvPr>
        </p:nvSpPr>
        <p:spPr>
          <a:xfrm>
            <a:off x="7128744" y="3951563"/>
            <a:ext cx="1302024" cy="164469"/>
          </a:xfrm>
        </p:spPr>
        <p:txBody>
          <a:bodyPr wrap="square">
            <a:spAutoFit/>
          </a:bodyPr>
          <a:lstStyle>
            <a:lvl1pPr marL="0" indent="0">
              <a:lnSpc>
                <a:spcPct val="120000"/>
              </a:lnSpc>
              <a:spcBef>
                <a:spcPts val="0"/>
              </a:spcBef>
              <a:spcAft>
                <a:spcPts val="0"/>
              </a:spcAft>
              <a:buNone/>
              <a:defRPr sz="1000"/>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titteli</a:t>
            </a:r>
          </a:p>
        </p:txBody>
      </p:sp>
      <p:sp>
        <p:nvSpPr>
          <p:cNvPr id="217" name="Content Placeholder 2">
            <a:extLst>
              <a:ext uri="{FF2B5EF4-FFF2-40B4-BE49-F238E27FC236}">
                <a16:creationId xmlns:a16="http://schemas.microsoft.com/office/drawing/2014/main" id="{D60B612A-69B8-364C-80C0-9024F014A4B9}"/>
              </a:ext>
            </a:extLst>
          </p:cNvPr>
          <p:cNvSpPr>
            <a:spLocks noGrp="1"/>
          </p:cNvSpPr>
          <p:nvPr>
            <p:ph sz="half" idx="61" hasCustomPrompt="1"/>
          </p:nvPr>
        </p:nvSpPr>
        <p:spPr>
          <a:xfrm>
            <a:off x="7128744" y="3535835"/>
            <a:ext cx="1302024" cy="328103"/>
          </a:xfrm>
        </p:spPr>
        <p:txBody>
          <a:bodyPr wrap="square">
            <a:spAutoFit/>
          </a:bodyPr>
          <a:lstStyle>
            <a:lvl1pPr marL="0" indent="0">
              <a:lnSpc>
                <a:spcPct val="110000"/>
              </a:lnSpc>
              <a:spcBef>
                <a:spcPts val="0"/>
              </a:spcBef>
              <a:spcAft>
                <a:spcPts val="0"/>
              </a:spcAft>
              <a:buNone/>
              <a:defRPr sz="1000">
                <a:latin typeface="Krona One" panose="02010605030500060004" pitchFamily="2" charset="77"/>
              </a:defRPr>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Etunimi Sukunimi</a:t>
            </a:r>
          </a:p>
        </p:txBody>
      </p:sp>
      <p:sp>
        <p:nvSpPr>
          <p:cNvPr id="218" name="Content Placeholder 2">
            <a:extLst>
              <a:ext uri="{FF2B5EF4-FFF2-40B4-BE49-F238E27FC236}">
                <a16:creationId xmlns:a16="http://schemas.microsoft.com/office/drawing/2014/main" id="{764BD4C9-3FFE-0C4E-899B-E0A87514BE73}"/>
              </a:ext>
            </a:extLst>
          </p:cNvPr>
          <p:cNvSpPr>
            <a:spLocks noGrp="1"/>
          </p:cNvSpPr>
          <p:nvPr>
            <p:ph sz="half" idx="62" hasCustomPrompt="1"/>
          </p:nvPr>
        </p:nvSpPr>
        <p:spPr>
          <a:xfrm>
            <a:off x="9807936" y="3951563"/>
            <a:ext cx="1302024" cy="164469"/>
          </a:xfrm>
        </p:spPr>
        <p:txBody>
          <a:bodyPr wrap="square">
            <a:spAutoFit/>
          </a:bodyPr>
          <a:lstStyle>
            <a:lvl1pPr marL="0" indent="0">
              <a:lnSpc>
                <a:spcPct val="120000"/>
              </a:lnSpc>
              <a:buNone/>
              <a:defRPr sz="1000"/>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titteli</a:t>
            </a:r>
          </a:p>
        </p:txBody>
      </p:sp>
      <p:sp>
        <p:nvSpPr>
          <p:cNvPr id="219" name="Content Placeholder 2">
            <a:extLst>
              <a:ext uri="{FF2B5EF4-FFF2-40B4-BE49-F238E27FC236}">
                <a16:creationId xmlns:a16="http://schemas.microsoft.com/office/drawing/2014/main" id="{E55ED62F-ADC1-B141-8231-2B9AFD547D15}"/>
              </a:ext>
            </a:extLst>
          </p:cNvPr>
          <p:cNvSpPr>
            <a:spLocks noGrp="1"/>
          </p:cNvSpPr>
          <p:nvPr>
            <p:ph sz="half" idx="63" hasCustomPrompt="1"/>
          </p:nvPr>
        </p:nvSpPr>
        <p:spPr>
          <a:xfrm>
            <a:off x="9807936" y="3535835"/>
            <a:ext cx="1302024" cy="328103"/>
          </a:xfrm>
        </p:spPr>
        <p:txBody>
          <a:bodyPr wrap="square">
            <a:spAutoFit/>
          </a:bodyPr>
          <a:lstStyle>
            <a:lvl1pPr marL="0" indent="0">
              <a:lnSpc>
                <a:spcPct val="110000"/>
              </a:lnSpc>
              <a:spcBef>
                <a:spcPts val="0"/>
              </a:spcBef>
              <a:spcAft>
                <a:spcPts val="0"/>
              </a:spcAft>
              <a:buNone/>
              <a:defRPr sz="1000">
                <a:latin typeface="Krona One" panose="02010605030500060004" pitchFamily="2" charset="77"/>
              </a:defRPr>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Etunimi Sukunimi</a:t>
            </a:r>
          </a:p>
        </p:txBody>
      </p:sp>
      <p:sp>
        <p:nvSpPr>
          <p:cNvPr id="228" name="Content Placeholder 2">
            <a:extLst>
              <a:ext uri="{FF2B5EF4-FFF2-40B4-BE49-F238E27FC236}">
                <a16:creationId xmlns:a16="http://schemas.microsoft.com/office/drawing/2014/main" id="{472CDEB9-4174-A54E-AE14-4B6830057CC4}"/>
              </a:ext>
            </a:extLst>
          </p:cNvPr>
          <p:cNvSpPr>
            <a:spLocks noGrp="1"/>
          </p:cNvSpPr>
          <p:nvPr>
            <p:ph sz="half" idx="64" hasCustomPrompt="1"/>
          </p:nvPr>
        </p:nvSpPr>
        <p:spPr>
          <a:xfrm>
            <a:off x="1770360" y="5277443"/>
            <a:ext cx="1302024" cy="164469"/>
          </a:xfrm>
        </p:spPr>
        <p:txBody>
          <a:bodyPr wrap="square">
            <a:spAutoFit/>
          </a:bodyPr>
          <a:lstStyle>
            <a:lvl1pPr marL="0" indent="0">
              <a:lnSpc>
                <a:spcPct val="120000"/>
              </a:lnSpc>
              <a:spcBef>
                <a:spcPts val="0"/>
              </a:spcBef>
              <a:spcAft>
                <a:spcPts val="0"/>
              </a:spcAft>
              <a:buNone/>
              <a:defRPr sz="1000"/>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titteli</a:t>
            </a:r>
          </a:p>
        </p:txBody>
      </p:sp>
      <p:sp>
        <p:nvSpPr>
          <p:cNvPr id="229" name="Content Placeholder 2">
            <a:extLst>
              <a:ext uri="{FF2B5EF4-FFF2-40B4-BE49-F238E27FC236}">
                <a16:creationId xmlns:a16="http://schemas.microsoft.com/office/drawing/2014/main" id="{A7B09551-D385-F141-8230-31CEDA3869AD}"/>
              </a:ext>
            </a:extLst>
          </p:cNvPr>
          <p:cNvSpPr>
            <a:spLocks noGrp="1"/>
          </p:cNvSpPr>
          <p:nvPr>
            <p:ph sz="half" idx="65" hasCustomPrompt="1"/>
          </p:nvPr>
        </p:nvSpPr>
        <p:spPr>
          <a:xfrm>
            <a:off x="1770360" y="4861715"/>
            <a:ext cx="1302024" cy="328103"/>
          </a:xfrm>
        </p:spPr>
        <p:txBody>
          <a:bodyPr wrap="square">
            <a:spAutoFit/>
          </a:bodyPr>
          <a:lstStyle>
            <a:lvl1pPr marL="0" indent="0">
              <a:lnSpc>
                <a:spcPct val="110000"/>
              </a:lnSpc>
              <a:spcBef>
                <a:spcPts val="0"/>
              </a:spcBef>
              <a:spcAft>
                <a:spcPts val="0"/>
              </a:spcAft>
              <a:buNone/>
              <a:defRPr sz="1000">
                <a:latin typeface="Krona One" panose="02010605030500060004" pitchFamily="2" charset="77"/>
              </a:defRPr>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Etunimi Sukunimi</a:t>
            </a:r>
          </a:p>
        </p:txBody>
      </p:sp>
      <p:sp>
        <p:nvSpPr>
          <p:cNvPr id="230" name="Content Placeholder 2">
            <a:extLst>
              <a:ext uri="{FF2B5EF4-FFF2-40B4-BE49-F238E27FC236}">
                <a16:creationId xmlns:a16="http://schemas.microsoft.com/office/drawing/2014/main" id="{5FF7DDF1-7267-BD47-AD15-D8549D39BB85}"/>
              </a:ext>
            </a:extLst>
          </p:cNvPr>
          <p:cNvSpPr>
            <a:spLocks noGrp="1"/>
          </p:cNvSpPr>
          <p:nvPr>
            <p:ph sz="half" idx="66" hasCustomPrompt="1"/>
          </p:nvPr>
        </p:nvSpPr>
        <p:spPr>
          <a:xfrm>
            <a:off x="4458696" y="5277443"/>
            <a:ext cx="1302024" cy="164469"/>
          </a:xfrm>
        </p:spPr>
        <p:txBody>
          <a:bodyPr wrap="square">
            <a:spAutoFit/>
          </a:bodyPr>
          <a:lstStyle>
            <a:lvl1pPr marL="0" indent="0">
              <a:lnSpc>
                <a:spcPct val="120000"/>
              </a:lnSpc>
              <a:spcBef>
                <a:spcPts val="0"/>
              </a:spcBef>
              <a:spcAft>
                <a:spcPts val="0"/>
              </a:spcAft>
              <a:buNone/>
              <a:defRPr sz="1000"/>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titteli</a:t>
            </a:r>
          </a:p>
        </p:txBody>
      </p:sp>
      <p:sp>
        <p:nvSpPr>
          <p:cNvPr id="231" name="Content Placeholder 2">
            <a:extLst>
              <a:ext uri="{FF2B5EF4-FFF2-40B4-BE49-F238E27FC236}">
                <a16:creationId xmlns:a16="http://schemas.microsoft.com/office/drawing/2014/main" id="{01FBB44E-2715-8E48-BA41-49347F62B561}"/>
              </a:ext>
            </a:extLst>
          </p:cNvPr>
          <p:cNvSpPr>
            <a:spLocks noGrp="1"/>
          </p:cNvSpPr>
          <p:nvPr>
            <p:ph sz="half" idx="67" hasCustomPrompt="1"/>
          </p:nvPr>
        </p:nvSpPr>
        <p:spPr>
          <a:xfrm>
            <a:off x="4458696" y="4861715"/>
            <a:ext cx="1302024" cy="328103"/>
          </a:xfrm>
        </p:spPr>
        <p:txBody>
          <a:bodyPr wrap="square">
            <a:spAutoFit/>
          </a:bodyPr>
          <a:lstStyle>
            <a:lvl1pPr marL="0" indent="0">
              <a:lnSpc>
                <a:spcPct val="110000"/>
              </a:lnSpc>
              <a:spcBef>
                <a:spcPts val="0"/>
              </a:spcBef>
              <a:spcAft>
                <a:spcPts val="0"/>
              </a:spcAft>
              <a:buNone/>
              <a:defRPr sz="1000">
                <a:latin typeface="Krona One" panose="02010605030500060004" pitchFamily="2" charset="77"/>
              </a:defRPr>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Etunimi Sukunimi</a:t>
            </a:r>
          </a:p>
        </p:txBody>
      </p:sp>
      <p:sp>
        <p:nvSpPr>
          <p:cNvPr id="232" name="Content Placeholder 2">
            <a:extLst>
              <a:ext uri="{FF2B5EF4-FFF2-40B4-BE49-F238E27FC236}">
                <a16:creationId xmlns:a16="http://schemas.microsoft.com/office/drawing/2014/main" id="{D11862DE-3595-CB4F-B5B4-36A1D3B91765}"/>
              </a:ext>
            </a:extLst>
          </p:cNvPr>
          <p:cNvSpPr>
            <a:spLocks noGrp="1"/>
          </p:cNvSpPr>
          <p:nvPr>
            <p:ph sz="half" idx="68" hasCustomPrompt="1"/>
          </p:nvPr>
        </p:nvSpPr>
        <p:spPr>
          <a:xfrm>
            <a:off x="7128744" y="5277443"/>
            <a:ext cx="1302024" cy="164469"/>
          </a:xfrm>
        </p:spPr>
        <p:txBody>
          <a:bodyPr wrap="square">
            <a:spAutoFit/>
          </a:bodyPr>
          <a:lstStyle>
            <a:lvl1pPr marL="0" indent="0">
              <a:lnSpc>
                <a:spcPct val="120000"/>
              </a:lnSpc>
              <a:spcBef>
                <a:spcPts val="0"/>
              </a:spcBef>
              <a:spcAft>
                <a:spcPts val="0"/>
              </a:spcAft>
              <a:buNone/>
              <a:defRPr sz="1000"/>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titteli</a:t>
            </a:r>
          </a:p>
        </p:txBody>
      </p:sp>
      <p:sp>
        <p:nvSpPr>
          <p:cNvPr id="233" name="Content Placeholder 2">
            <a:extLst>
              <a:ext uri="{FF2B5EF4-FFF2-40B4-BE49-F238E27FC236}">
                <a16:creationId xmlns:a16="http://schemas.microsoft.com/office/drawing/2014/main" id="{EA6C580E-C5F4-BE4C-B35E-A2C34E67BA71}"/>
              </a:ext>
            </a:extLst>
          </p:cNvPr>
          <p:cNvSpPr>
            <a:spLocks noGrp="1"/>
          </p:cNvSpPr>
          <p:nvPr>
            <p:ph sz="half" idx="69" hasCustomPrompt="1"/>
          </p:nvPr>
        </p:nvSpPr>
        <p:spPr>
          <a:xfrm>
            <a:off x="7128744" y="4861715"/>
            <a:ext cx="1302024" cy="328103"/>
          </a:xfrm>
        </p:spPr>
        <p:txBody>
          <a:bodyPr wrap="square">
            <a:spAutoFit/>
          </a:bodyPr>
          <a:lstStyle>
            <a:lvl1pPr marL="0" indent="0">
              <a:lnSpc>
                <a:spcPct val="110000"/>
              </a:lnSpc>
              <a:spcBef>
                <a:spcPts val="0"/>
              </a:spcBef>
              <a:spcAft>
                <a:spcPts val="0"/>
              </a:spcAft>
              <a:buNone/>
              <a:defRPr sz="1000">
                <a:latin typeface="Krona One" panose="02010605030500060004" pitchFamily="2" charset="77"/>
              </a:defRPr>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Etunimi Sukunimi</a:t>
            </a:r>
          </a:p>
        </p:txBody>
      </p:sp>
      <p:sp>
        <p:nvSpPr>
          <p:cNvPr id="234" name="Content Placeholder 2">
            <a:extLst>
              <a:ext uri="{FF2B5EF4-FFF2-40B4-BE49-F238E27FC236}">
                <a16:creationId xmlns:a16="http://schemas.microsoft.com/office/drawing/2014/main" id="{AB94BD24-071A-A84E-89D7-9EEDD28025FD}"/>
              </a:ext>
            </a:extLst>
          </p:cNvPr>
          <p:cNvSpPr>
            <a:spLocks noGrp="1"/>
          </p:cNvSpPr>
          <p:nvPr>
            <p:ph sz="half" idx="70" hasCustomPrompt="1"/>
          </p:nvPr>
        </p:nvSpPr>
        <p:spPr>
          <a:xfrm>
            <a:off x="9807936" y="5277443"/>
            <a:ext cx="1302024" cy="164469"/>
          </a:xfrm>
        </p:spPr>
        <p:txBody>
          <a:bodyPr wrap="square">
            <a:spAutoFit/>
          </a:bodyPr>
          <a:lstStyle>
            <a:lvl1pPr marL="0" indent="0">
              <a:lnSpc>
                <a:spcPct val="120000"/>
              </a:lnSpc>
              <a:buNone/>
              <a:defRPr sz="1000"/>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titteli</a:t>
            </a:r>
          </a:p>
        </p:txBody>
      </p:sp>
      <p:sp>
        <p:nvSpPr>
          <p:cNvPr id="235" name="Content Placeholder 2">
            <a:extLst>
              <a:ext uri="{FF2B5EF4-FFF2-40B4-BE49-F238E27FC236}">
                <a16:creationId xmlns:a16="http://schemas.microsoft.com/office/drawing/2014/main" id="{FD6DB125-61C8-4745-999D-80D41F67FF28}"/>
              </a:ext>
            </a:extLst>
          </p:cNvPr>
          <p:cNvSpPr>
            <a:spLocks noGrp="1"/>
          </p:cNvSpPr>
          <p:nvPr>
            <p:ph sz="half" idx="71" hasCustomPrompt="1"/>
          </p:nvPr>
        </p:nvSpPr>
        <p:spPr>
          <a:xfrm>
            <a:off x="9807936" y="4861715"/>
            <a:ext cx="1302024" cy="328103"/>
          </a:xfrm>
        </p:spPr>
        <p:txBody>
          <a:bodyPr wrap="square">
            <a:spAutoFit/>
          </a:bodyPr>
          <a:lstStyle>
            <a:lvl1pPr marL="0" indent="0">
              <a:lnSpc>
                <a:spcPct val="110000"/>
              </a:lnSpc>
              <a:spcBef>
                <a:spcPts val="0"/>
              </a:spcBef>
              <a:spcAft>
                <a:spcPts val="0"/>
              </a:spcAft>
              <a:buNone/>
              <a:defRPr sz="1000">
                <a:latin typeface="Krona One" panose="02010605030500060004" pitchFamily="2" charset="77"/>
              </a:defRPr>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Etunimi Sukunimi</a:t>
            </a:r>
          </a:p>
        </p:txBody>
      </p:sp>
    </p:spTree>
    <p:extLst>
      <p:ext uri="{BB962C8B-B14F-4D97-AF65-F5344CB8AC3E}">
        <p14:creationId xmlns:p14="http://schemas.microsoft.com/office/powerpoint/2010/main" val="19758013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opetus">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BC541A3C-E7B9-9A46-BA90-33A4E9550E7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045" y="0"/>
            <a:ext cx="12201044" cy="6852920"/>
          </a:xfrm>
          <a:prstGeom prst="rect">
            <a:avLst/>
          </a:prstGeom>
        </p:spPr>
      </p:pic>
      <p:pic>
        <p:nvPicPr>
          <p:cNvPr id="5" name="Graphic 4">
            <a:extLst>
              <a:ext uri="{FF2B5EF4-FFF2-40B4-BE49-F238E27FC236}">
                <a16:creationId xmlns:a16="http://schemas.microsoft.com/office/drawing/2014/main" id="{C448D129-6830-0D4F-B67B-76C0CD5857C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128248" y="2322139"/>
            <a:ext cx="3935505" cy="2213722"/>
          </a:xfrm>
          <a:prstGeom prst="rect">
            <a:avLst/>
          </a:prstGeom>
        </p:spPr>
      </p:pic>
    </p:spTree>
    <p:extLst>
      <p:ext uri="{BB962C8B-B14F-4D97-AF65-F5344CB8AC3E}">
        <p14:creationId xmlns:p14="http://schemas.microsoft.com/office/powerpoint/2010/main" val="32715815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petus yhteystiedoilla">
    <p:bg>
      <p:bgPr>
        <a:solidFill>
          <a:schemeClr val="tx1"/>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14909846-4918-0E47-9158-FA3E2566FDB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045" y="0"/>
            <a:ext cx="12201044" cy="6852920"/>
          </a:xfrm>
          <a:prstGeom prst="rect">
            <a:avLst/>
          </a:prstGeom>
        </p:spPr>
      </p:pic>
      <p:sp>
        <p:nvSpPr>
          <p:cNvPr id="2" name="Title 1">
            <a:extLst>
              <a:ext uri="{FF2B5EF4-FFF2-40B4-BE49-F238E27FC236}">
                <a16:creationId xmlns:a16="http://schemas.microsoft.com/office/drawing/2014/main" id="{0EED2418-9586-2A42-9C56-6B38258BB6ED}"/>
              </a:ext>
            </a:extLst>
          </p:cNvPr>
          <p:cNvSpPr>
            <a:spLocks noGrp="1"/>
          </p:cNvSpPr>
          <p:nvPr>
            <p:ph type="title" hasCustomPrompt="1"/>
          </p:nvPr>
        </p:nvSpPr>
        <p:spPr>
          <a:xfrm>
            <a:off x="6583824" y="2795588"/>
            <a:ext cx="2967159" cy="292388"/>
          </a:xfrm>
        </p:spPr>
        <p:txBody>
          <a:bodyPr wrap="none">
            <a:spAutoFit/>
          </a:bodyPr>
          <a:lstStyle>
            <a:lvl1pPr algn="l">
              <a:defRPr sz="2000">
                <a:solidFill>
                  <a:schemeClr val="bg1"/>
                </a:solidFill>
              </a:defRPr>
            </a:lvl1pPr>
          </a:lstStyle>
          <a:p>
            <a:r>
              <a:rPr lang="en-GB"/>
              <a:t>Etunimi Sukunimi</a:t>
            </a:r>
          </a:p>
        </p:txBody>
      </p:sp>
      <p:sp>
        <p:nvSpPr>
          <p:cNvPr id="4" name="Content Placeholder 3">
            <a:extLst>
              <a:ext uri="{FF2B5EF4-FFF2-40B4-BE49-F238E27FC236}">
                <a16:creationId xmlns:a16="http://schemas.microsoft.com/office/drawing/2014/main" id="{46C623D6-809C-EC42-AA24-915037A1F36A}"/>
              </a:ext>
            </a:extLst>
          </p:cNvPr>
          <p:cNvSpPr>
            <a:spLocks noGrp="1"/>
          </p:cNvSpPr>
          <p:nvPr>
            <p:ph sz="half" idx="2" hasCustomPrompt="1"/>
          </p:nvPr>
        </p:nvSpPr>
        <p:spPr>
          <a:xfrm>
            <a:off x="6947017" y="3285897"/>
            <a:ext cx="1986121" cy="246349"/>
          </a:xfrm>
        </p:spPr>
        <p:txBody>
          <a:bodyPr wrap="none" anchor="ctr">
            <a:spAutoFit/>
          </a:bodyPr>
          <a:lstStyle>
            <a:lvl1pPr marL="0" indent="0">
              <a:buNone/>
              <a:defRPr sz="1400">
                <a:solidFill>
                  <a:schemeClr val="accent2">
                    <a:lumMod val="60000"/>
                    <a:lumOff val="40000"/>
                  </a:schemeClr>
                </a:solidFill>
              </a:defRPr>
            </a:lvl1pPr>
            <a:lvl2pPr marL="180000" indent="0">
              <a:buNone/>
              <a:defRPr sz="1400">
                <a:solidFill>
                  <a:schemeClr val="bg1"/>
                </a:solidFill>
              </a:defRPr>
            </a:lvl2pPr>
            <a:lvl3pPr marL="360000" indent="0">
              <a:buNone/>
              <a:defRPr sz="1200">
                <a:solidFill>
                  <a:schemeClr val="bg1"/>
                </a:solidFill>
              </a:defRPr>
            </a:lvl3pPr>
            <a:lvl4pPr marL="540000" indent="0">
              <a:buNone/>
              <a:defRPr sz="1100">
                <a:solidFill>
                  <a:schemeClr val="bg1"/>
                </a:solidFill>
              </a:defRPr>
            </a:lvl4pPr>
            <a:lvl5pPr marL="720000" indent="0">
              <a:buNone/>
              <a:defRPr sz="1100">
                <a:solidFill>
                  <a:schemeClr val="bg1"/>
                </a:solidFill>
              </a:defRPr>
            </a:lvl5pPr>
          </a:lstStyle>
          <a:p>
            <a:pPr lvl="0"/>
            <a:r>
              <a:rPr lang="en-GB"/>
              <a:t>etunimi.sukunimi@tek.fi</a:t>
            </a:r>
          </a:p>
        </p:txBody>
      </p:sp>
      <p:pic>
        <p:nvPicPr>
          <p:cNvPr id="14" name="Graphic 13">
            <a:extLst>
              <a:ext uri="{FF2B5EF4-FFF2-40B4-BE49-F238E27FC236}">
                <a16:creationId xmlns:a16="http://schemas.microsoft.com/office/drawing/2014/main" id="{8F2368A8-4287-2641-B5B4-A86EA927F0A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915296" y="75044"/>
            <a:ext cx="1013179" cy="569913"/>
          </a:xfrm>
          <a:prstGeom prst="rect">
            <a:avLst/>
          </a:prstGeom>
        </p:spPr>
      </p:pic>
      <p:pic>
        <p:nvPicPr>
          <p:cNvPr id="13" name="Graphic 12">
            <a:extLst>
              <a:ext uri="{FF2B5EF4-FFF2-40B4-BE49-F238E27FC236}">
                <a16:creationId xmlns:a16="http://schemas.microsoft.com/office/drawing/2014/main" id="{3121C71D-6350-2141-93E2-8A816AD2F01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434343" y="2478226"/>
            <a:ext cx="2956559" cy="1663065"/>
          </a:xfrm>
          <a:prstGeom prst="rect">
            <a:avLst/>
          </a:prstGeom>
        </p:spPr>
      </p:pic>
      <p:pic>
        <p:nvPicPr>
          <p:cNvPr id="19" name="Graphic 18">
            <a:extLst>
              <a:ext uri="{FF2B5EF4-FFF2-40B4-BE49-F238E27FC236}">
                <a16:creationId xmlns:a16="http://schemas.microsoft.com/office/drawing/2014/main" id="{931A9C73-90B0-5849-858B-819D6957AC88}"/>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6571074" y="3700990"/>
            <a:ext cx="216000" cy="216000"/>
          </a:xfrm>
          <a:prstGeom prst="rect">
            <a:avLst/>
          </a:prstGeom>
        </p:spPr>
      </p:pic>
      <p:sp>
        <p:nvSpPr>
          <p:cNvPr id="20" name="Content Placeholder 3">
            <a:extLst>
              <a:ext uri="{FF2B5EF4-FFF2-40B4-BE49-F238E27FC236}">
                <a16:creationId xmlns:a16="http://schemas.microsoft.com/office/drawing/2014/main" id="{49B71F2F-027A-084F-B2F1-81FD156CDC14}"/>
              </a:ext>
            </a:extLst>
          </p:cNvPr>
          <p:cNvSpPr>
            <a:spLocks noGrp="1"/>
          </p:cNvSpPr>
          <p:nvPr>
            <p:ph sz="half" idx="13" hasCustomPrompt="1"/>
          </p:nvPr>
        </p:nvSpPr>
        <p:spPr>
          <a:xfrm>
            <a:off x="6947017" y="3662666"/>
            <a:ext cx="713337" cy="246349"/>
          </a:xfrm>
        </p:spPr>
        <p:txBody>
          <a:bodyPr wrap="none" anchor="ctr">
            <a:spAutoFit/>
          </a:bodyPr>
          <a:lstStyle>
            <a:lvl1pPr marL="0" indent="0">
              <a:buNone/>
              <a:defRPr sz="1400">
                <a:solidFill>
                  <a:schemeClr val="accent2">
                    <a:lumMod val="60000"/>
                    <a:lumOff val="40000"/>
                  </a:schemeClr>
                </a:solidFill>
              </a:defRPr>
            </a:lvl1pPr>
            <a:lvl2pPr marL="180000" indent="0">
              <a:buNone/>
              <a:defRPr sz="1400">
                <a:solidFill>
                  <a:schemeClr val="bg1"/>
                </a:solidFill>
              </a:defRPr>
            </a:lvl2pPr>
            <a:lvl3pPr marL="360000" indent="0">
              <a:buNone/>
              <a:defRPr sz="1200">
                <a:solidFill>
                  <a:schemeClr val="bg1"/>
                </a:solidFill>
              </a:defRPr>
            </a:lvl3pPr>
            <a:lvl4pPr marL="540000" indent="0">
              <a:buNone/>
              <a:defRPr sz="1100">
                <a:solidFill>
                  <a:schemeClr val="bg1"/>
                </a:solidFill>
              </a:defRPr>
            </a:lvl4pPr>
            <a:lvl5pPr marL="720000" indent="0">
              <a:buNone/>
              <a:defRPr sz="1100">
                <a:solidFill>
                  <a:schemeClr val="bg1"/>
                </a:solidFill>
              </a:defRPr>
            </a:lvl5pPr>
          </a:lstStyle>
          <a:p>
            <a:pPr lvl="0"/>
            <a:r>
              <a:rPr lang="en-GB"/>
              <a:t>add. info</a:t>
            </a:r>
          </a:p>
        </p:txBody>
      </p:sp>
      <p:pic>
        <p:nvPicPr>
          <p:cNvPr id="21" name="Graphic 20">
            <a:extLst>
              <a:ext uri="{FF2B5EF4-FFF2-40B4-BE49-F238E27FC236}">
                <a16:creationId xmlns:a16="http://schemas.microsoft.com/office/drawing/2014/main" id="{4EAD20B3-7063-1143-8A88-F51D19D97F5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583824" y="3336971"/>
            <a:ext cx="190500" cy="190500"/>
          </a:xfrm>
          <a:prstGeom prst="rect">
            <a:avLst/>
          </a:prstGeom>
        </p:spPr>
      </p:pic>
      <p:cxnSp>
        <p:nvCxnSpPr>
          <p:cNvPr id="23" name="Straight Connector 22">
            <a:extLst>
              <a:ext uri="{FF2B5EF4-FFF2-40B4-BE49-F238E27FC236}">
                <a16:creationId xmlns:a16="http://schemas.microsoft.com/office/drawing/2014/main" id="{CD5E03DC-D8B3-AF4D-81B7-774ACD37ADCA}"/>
              </a:ext>
            </a:extLst>
          </p:cNvPr>
          <p:cNvCxnSpPr>
            <a:cxnSpLocks/>
          </p:cNvCxnSpPr>
          <p:nvPr userDrawn="1"/>
        </p:nvCxnSpPr>
        <p:spPr>
          <a:xfrm flipH="1">
            <a:off x="6096000" y="2718948"/>
            <a:ext cx="3859" cy="12285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473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Väliotsikko 01 (tumma+kuosi)">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051230A-58FF-4D47-B21D-3DFCFF865D1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47840"/>
          </a:xfrm>
          <a:prstGeom prst="rect">
            <a:avLst/>
          </a:prstGeom>
        </p:spPr>
      </p:pic>
      <p:sp>
        <p:nvSpPr>
          <p:cNvPr id="2" name="Title 1">
            <a:extLst>
              <a:ext uri="{FF2B5EF4-FFF2-40B4-BE49-F238E27FC236}">
                <a16:creationId xmlns:a16="http://schemas.microsoft.com/office/drawing/2014/main" id="{05706BE7-E160-744A-88F2-287AAA9967E9}"/>
              </a:ext>
            </a:extLst>
          </p:cNvPr>
          <p:cNvSpPr>
            <a:spLocks noGrp="1"/>
          </p:cNvSpPr>
          <p:nvPr>
            <p:ph type="ctrTitle" hasCustomPrompt="1"/>
          </p:nvPr>
        </p:nvSpPr>
        <p:spPr>
          <a:xfrm>
            <a:off x="1524000" y="1539433"/>
            <a:ext cx="9144000" cy="1889567"/>
          </a:xfrm>
        </p:spPr>
        <p:txBody>
          <a:bodyPr anchor="b">
            <a:noAutofit/>
          </a:bodyPr>
          <a:lstStyle>
            <a:lvl1pPr algn="ctr">
              <a:defRPr sz="4000">
                <a:solidFill>
                  <a:schemeClr val="bg1"/>
                </a:solidFill>
              </a:defRPr>
            </a:lvl1pPr>
          </a:lstStyle>
          <a:p>
            <a:r>
              <a:rPr lang="en-GB"/>
              <a:t>Click to edit</a:t>
            </a:r>
            <a:br>
              <a:rPr lang="en-GB"/>
            </a:br>
            <a:r>
              <a:rPr lang="en-GB"/>
              <a:t>Master title style</a:t>
            </a:r>
          </a:p>
        </p:txBody>
      </p:sp>
      <p:sp>
        <p:nvSpPr>
          <p:cNvPr id="3" name="Subtitle 2">
            <a:extLst>
              <a:ext uri="{FF2B5EF4-FFF2-40B4-BE49-F238E27FC236}">
                <a16:creationId xmlns:a16="http://schemas.microsoft.com/office/drawing/2014/main" id="{E990AE9F-7646-9A4F-8E14-DDA6FF73EE1E}"/>
              </a:ext>
            </a:extLst>
          </p:cNvPr>
          <p:cNvSpPr>
            <a:spLocks noGrp="1"/>
          </p:cNvSpPr>
          <p:nvPr>
            <p:ph type="subTitle" idx="1"/>
          </p:nvPr>
        </p:nvSpPr>
        <p:spPr>
          <a:xfrm>
            <a:off x="1524000" y="3625185"/>
            <a:ext cx="9144000" cy="1282481"/>
          </a:xfrm>
        </p:spPr>
        <p:txBody>
          <a:bodyPr>
            <a:noAutofit/>
          </a:bodyPr>
          <a:lstStyle>
            <a:lvl1pPr marL="0" indent="0" algn="ctr">
              <a:buNone/>
              <a:defRPr sz="2400" b="0" i="0">
                <a:solidFill>
                  <a:schemeClr val="accent1"/>
                </a:solidFill>
                <a:latin typeface="Ubuntu" panose="020B05040306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6" name="Slide Number Placeholder 5">
            <a:extLst>
              <a:ext uri="{FF2B5EF4-FFF2-40B4-BE49-F238E27FC236}">
                <a16:creationId xmlns:a16="http://schemas.microsoft.com/office/drawing/2014/main" id="{92F6C7D4-35F3-AA4D-B87F-B91D8E788BEF}"/>
              </a:ext>
            </a:extLst>
          </p:cNvPr>
          <p:cNvSpPr>
            <a:spLocks noGrp="1"/>
          </p:cNvSpPr>
          <p:nvPr>
            <p:ph type="sldNum" sz="quarter" idx="12"/>
          </p:nvPr>
        </p:nvSpPr>
        <p:spPr/>
        <p:txBody>
          <a:bodyPr/>
          <a:lstStyle>
            <a:lvl1pPr>
              <a:defRPr>
                <a:solidFill>
                  <a:schemeClr val="bg1"/>
                </a:solidFill>
              </a:defRPr>
            </a:lvl1pPr>
          </a:lstStyle>
          <a:p>
            <a:fld id="{B0C3ECE7-D443-C541-A602-ABE1038D6124}" type="slidenum">
              <a:rPr lang="en-FI"/>
              <a:pPr/>
              <a:t>‹#›</a:t>
            </a:fld>
            <a:endParaRPr lang="en-FI"/>
          </a:p>
        </p:txBody>
      </p:sp>
      <p:pic>
        <p:nvPicPr>
          <p:cNvPr id="7" name="Graphic 6">
            <a:extLst>
              <a:ext uri="{FF2B5EF4-FFF2-40B4-BE49-F238E27FC236}">
                <a16:creationId xmlns:a16="http://schemas.microsoft.com/office/drawing/2014/main" id="{F829F635-804D-9948-9F51-B541339DB2D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915296" y="75044"/>
            <a:ext cx="1013179" cy="569913"/>
          </a:xfrm>
          <a:prstGeom prst="rect">
            <a:avLst/>
          </a:prstGeom>
        </p:spPr>
      </p:pic>
    </p:spTree>
    <p:extLst>
      <p:ext uri="{BB962C8B-B14F-4D97-AF65-F5344CB8AC3E}">
        <p14:creationId xmlns:p14="http://schemas.microsoft.com/office/powerpoint/2010/main" val="2567018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Väliotsikko 02 (väri+kuosi)">
    <p:bg>
      <p:bgPr>
        <a:solidFill>
          <a:schemeClr val="accent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051230A-58FF-4D47-B21D-3DFCFF865D1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47840"/>
          </a:xfrm>
          <a:prstGeom prst="rect">
            <a:avLst/>
          </a:prstGeom>
        </p:spPr>
      </p:pic>
      <p:sp>
        <p:nvSpPr>
          <p:cNvPr id="2" name="Title 1">
            <a:extLst>
              <a:ext uri="{FF2B5EF4-FFF2-40B4-BE49-F238E27FC236}">
                <a16:creationId xmlns:a16="http://schemas.microsoft.com/office/drawing/2014/main" id="{05706BE7-E160-744A-88F2-287AAA9967E9}"/>
              </a:ext>
            </a:extLst>
          </p:cNvPr>
          <p:cNvSpPr>
            <a:spLocks noGrp="1"/>
          </p:cNvSpPr>
          <p:nvPr>
            <p:ph type="ctrTitle" hasCustomPrompt="1"/>
          </p:nvPr>
        </p:nvSpPr>
        <p:spPr>
          <a:xfrm>
            <a:off x="1524000" y="1539433"/>
            <a:ext cx="9144000" cy="1889567"/>
          </a:xfrm>
        </p:spPr>
        <p:txBody>
          <a:bodyPr anchor="b">
            <a:noAutofit/>
          </a:bodyPr>
          <a:lstStyle>
            <a:lvl1pPr algn="ctr">
              <a:defRPr sz="4000">
                <a:solidFill>
                  <a:schemeClr val="tx1"/>
                </a:solidFill>
              </a:defRPr>
            </a:lvl1pPr>
          </a:lstStyle>
          <a:p>
            <a:r>
              <a:rPr lang="en-GB"/>
              <a:t>Click to edit</a:t>
            </a:r>
            <a:br>
              <a:rPr lang="en-GB"/>
            </a:br>
            <a:r>
              <a:rPr lang="en-GB"/>
              <a:t>Master title style</a:t>
            </a:r>
          </a:p>
        </p:txBody>
      </p:sp>
      <p:sp>
        <p:nvSpPr>
          <p:cNvPr id="3" name="Subtitle 2">
            <a:extLst>
              <a:ext uri="{FF2B5EF4-FFF2-40B4-BE49-F238E27FC236}">
                <a16:creationId xmlns:a16="http://schemas.microsoft.com/office/drawing/2014/main" id="{E990AE9F-7646-9A4F-8E14-DDA6FF73EE1E}"/>
              </a:ext>
            </a:extLst>
          </p:cNvPr>
          <p:cNvSpPr>
            <a:spLocks noGrp="1"/>
          </p:cNvSpPr>
          <p:nvPr>
            <p:ph type="subTitle" idx="1"/>
          </p:nvPr>
        </p:nvSpPr>
        <p:spPr>
          <a:xfrm>
            <a:off x="1524000" y="3625185"/>
            <a:ext cx="9144000" cy="1282481"/>
          </a:xfrm>
        </p:spPr>
        <p:txBody>
          <a:bodyPr>
            <a:noAutofit/>
          </a:bodyPr>
          <a:lstStyle>
            <a:lvl1pPr marL="0" indent="0" algn="ctr">
              <a:buNone/>
              <a:defRPr sz="2400" b="0" i="0">
                <a:solidFill>
                  <a:schemeClr val="tx1"/>
                </a:solidFill>
                <a:latin typeface="Ubuntu" panose="020B05040306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6" name="Slide Number Placeholder 5">
            <a:extLst>
              <a:ext uri="{FF2B5EF4-FFF2-40B4-BE49-F238E27FC236}">
                <a16:creationId xmlns:a16="http://schemas.microsoft.com/office/drawing/2014/main" id="{92F6C7D4-35F3-AA4D-B87F-B91D8E788BEF}"/>
              </a:ext>
            </a:extLst>
          </p:cNvPr>
          <p:cNvSpPr>
            <a:spLocks noGrp="1"/>
          </p:cNvSpPr>
          <p:nvPr>
            <p:ph type="sldNum" sz="quarter" idx="12"/>
          </p:nvPr>
        </p:nvSpPr>
        <p:spPr/>
        <p:txBody>
          <a:bodyPr/>
          <a:lstStyle>
            <a:lvl1pPr>
              <a:defRPr>
                <a:solidFill>
                  <a:schemeClr val="tx1"/>
                </a:solidFill>
              </a:defRPr>
            </a:lvl1pPr>
          </a:lstStyle>
          <a:p>
            <a:fld id="{B0C3ECE7-D443-C541-A602-ABE1038D6124}" type="slidenum">
              <a:rPr lang="en-FI"/>
              <a:pPr/>
              <a:t>‹#›</a:t>
            </a:fld>
            <a:endParaRPr lang="en-FI"/>
          </a:p>
        </p:txBody>
      </p:sp>
      <p:pic>
        <p:nvPicPr>
          <p:cNvPr id="7" name="Graphic 6">
            <a:extLst>
              <a:ext uri="{FF2B5EF4-FFF2-40B4-BE49-F238E27FC236}">
                <a16:creationId xmlns:a16="http://schemas.microsoft.com/office/drawing/2014/main" id="{F829F635-804D-9948-9F51-B541339DB2D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915296" y="75044"/>
            <a:ext cx="1013179" cy="569913"/>
          </a:xfrm>
          <a:prstGeom prst="rect">
            <a:avLst/>
          </a:prstGeom>
        </p:spPr>
      </p:pic>
    </p:spTree>
    <p:extLst>
      <p:ext uri="{BB962C8B-B14F-4D97-AF65-F5344CB8AC3E}">
        <p14:creationId xmlns:p14="http://schemas.microsoft.com/office/powerpoint/2010/main" val="4224139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Väliotsikko 04 (väri)">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6BE7-E160-744A-88F2-287AAA9967E9}"/>
              </a:ext>
            </a:extLst>
          </p:cNvPr>
          <p:cNvSpPr>
            <a:spLocks noGrp="1"/>
          </p:cNvSpPr>
          <p:nvPr>
            <p:ph type="ctrTitle" hasCustomPrompt="1"/>
          </p:nvPr>
        </p:nvSpPr>
        <p:spPr>
          <a:xfrm>
            <a:off x="1524000" y="1122363"/>
            <a:ext cx="9144000" cy="2306637"/>
          </a:xfrm>
          <a:noFill/>
        </p:spPr>
        <p:txBody>
          <a:bodyPr anchor="b">
            <a:normAutofit/>
          </a:bodyPr>
          <a:lstStyle>
            <a:lvl1pPr algn="ctr">
              <a:defRPr sz="4000">
                <a:solidFill>
                  <a:schemeClr val="tx1"/>
                </a:solidFill>
              </a:defRPr>
            </a:lvl1pPr>
          </a:lstStyle>
          <a:p>
            <a:r>
              <a:rPr lang="en-GB"/>
              <a:t>Click to edit</a:t>
            </a:r>
            <a:br>
              <a:rPr lang="en-GB"/>
            </a:br>
            <a:r>
              <a:rPr lang="en-GB"/>
              <a:t>Master title style</a:t>
            </a:r>
          </a:p>
        </p:txBody>
      </p:sp>
      <p:sp>
        <p:nvSpPr>
          <p:cNvPr id="3" name="Subtitle 2">
            <a:extLst>
              <a:ext uri="{FF2B5EF4-FFF2-40B4-BE49-F238E27FC236}">
                <a16:creationId xmlns:a16="http://schemas.microsoft.com/office/drawing/2014/main" id="{E990AE9F-7646-9A4F-8E14-DDA6FF73EE1E}"/>
              </a:ext>
            </a:extLst>
          </p:cNvPr>
          <p:cNvSpPr>
            <a:spLocks noGrp="1"/>
          </p:cNvSpPr>
          <p:nvPr>
            <p:ph type="subTitle" idx="1"/>
          </p:nvPr>
        </p:nvSpPr>
        <p:spPr>
          <a:xfrm>
            <a:off x="1524000" y="3625185"/>
            <a:ext cx="9144000" cy="1655762"/>
          </a:xfrm>
          <a:noFill/>
        </p:spPr>
        <p:txBody>
          <a:bodyPr/>
          <a:lstStyle>
            <a:lvl1pPr marL="0" indent="0" algn="ctr">
              <a:buNone/>
              <a:defRPr sz="2400" b="0" i="0">
                <a:solidFill>
                  <a:schemeClr val="tx1"/>
                </a:solidFill>
                <a:latin typeface="Ubuntu" panose="020B05040306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6" name="Slide Number Placeholder 5">
            <a:extLst>
              <a:ext uri="{FF2B5EF4-FFF2-40B4-BE49-F238E27FC236}">
                <a16:creationId xmlns:a16="http://schemas.microsoft.com/office/drawing/2014/main" id="{92F6C7D4-35F3-AA4D-B87F-B91D8E788BEF}"/>
              </a:ext>
            </a:extLst>
          </p:cNvPr>
          <p:cNvSpPr>
            <a:spLocks noGrp="1"/>
          </p:cNvSpPr>
          <p:nvPr>
            <p:ph type="sldNum" sz="quarter" idx="12"/>
          </p:nvPr>
        </p:nvSpPr>
        <p:spPr/>
        <p:txBody>
          <a:bodyPr/>
          <a:lstStyle/>
          <a:p>
            <a:fld id="{B0C3ECE7-D443-C541-A602-ABE1038D6124}" type="slidenum">
              <a:rPr/>
              <a:t>‹#›</a:t>
            </a:fld>
            <a:endParaRPr lang="en-GB"/>
          </a:p>
        </p:txBody>
      </p:sp>
      <p:pic>
        <p:nvPicPr>
          <p:cNvPr id="9" name="Graphic 8">
            <a:extLst>
              <a:ext uri="{FF2B5EF4-FFF2-40B4-BE49-F238E27FC236}">
                <a16:creationId xmlns:a16="http://schemas.microsoft.com/office/drawing/2014/main" id="{F99041EA-C350-0342-9D1A-03D253AF30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Tree>
    <p:extLst>
      <p:ext uri="{BB962C8B-B14F-4D97-AF65-F5344CB8AC3E}">
        <p14:creationId xmlns:p14="http://schemas.microsoft.com/office/powerpoint/2010/main" val="3950741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äliotsikko 05 (kuvalla)">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C8E949E-052B-E34A-97F2-669D5EF6E10E}"/>
              </a:ext>
            </a:extLst>
          </p:cNvPr>
          <p:cNvSpPr>
            <a:spLocks noGrp="1"/>
          </p:cNvSpPr>
          <p:nvPr>
            <p:ph type="pic" idx="1"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6718776 w 12192000"/>
              <a:gd name="connsiteY3" fmla="*/ 6858000 h 6858000"/>
              <a:gd name="connsiteX4" fmla="*/ 6718776 w 12192000"/>
              <a:gd name="connsiteY4" fmla="*/ 3762160 h 6858000"/>
              <a:gd name="connsiteX5" fmla="*/ 6639522 w 12192000"/>
              <a:gd name="connsiteY5" fmla="*/ 3684493 h 6858000"/>
              <a:gd name="connsiteX6" fmla="*/ 919041 w 12192000"/>
              <a:gd name="connsiteY6" fmla="*/ 3684493 h 6858000"/>
              <a:gd name="connsiteX7" fmla="*/ 839787 w 12192000"/>
              <a:gd name="connsiteY7" fmla="*/ 3762160 h 6858000"/>
              <a:gd name="connsiteX8" fmla="*/ 839787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6718776" y="6858000"/>
                </a:lnTo>
                <a:lnTo>
                  <a:pt x="6718776" y="3762160"/>
                </a:lnTo>
                <a:cubicBezTo>
                  <a:pt x="6718776" y="3719266"/>
                  <a:pt x="6683293" y="3684493"/>
                  <a:pt x="6639522" y="3684493"/>
                </a:cubicBezTo>
                <a:lnTo>
                  <a:pt x="919041" y="3684493"/>
                </a:lnTo>
                <a:cubicBezTo>
                  <a:pt x="875271" y="3684493"/>
                  <a:pt x="839787" y="3719266"/>
                  <a:pt x="839787" y="3762160"/>
                </a:cubicBezTo>
                <a:lnTo>
                  <a:pt x="839787" y="6858000"/>
                </a:lnTo>
                <a:lnTo>
                  <a:pt x="0" y="6858000"/>
                </a:lnTo>
                <a:close/>
              </a:path>
            </a:pathLst>
          </a:custGeom>
          <a:pattFill prst="pct90">
            <a:fgClr>
              <a:schemeClr val="bg2"/>
            </a:fgClr>
            <a:bgClr>
              <a:schemeClr val="bg2">
                <a:lumMod val="90000"/>
              </a:schemeClr>
            </a:bgClr>
          </a:patt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 </a:t>
            </a:r>
          </a:p>
        </p:txBody>
      </p:sp>
      <p:sp>
        <p:nvSpPr>
          <p:cNvPr id="7" name="Slide Number Placeholder 6">
            <a:extLst>
              <a:ext uri="{FF2B5EF4-FFF2-40B4-BE49-F238E27FC236}">
                <a16:creationId xmlns:a16="http://schemas.microsoft.com/office/drawing/2014/main" id="{83E13F72-C35A-D747-837C-47FD193810A2}"/>
              </a:ext>
            </a:extLst>
          </p:cNvPr>
          <p:cNvSpPr>
            <a:spLocks noGrp="1"/>
          </p:cNvSpPr>
          <p:nvPr>
            <p:ph type="sldNum" sz="quarter" idx="12"/>
          </p:nvPr>
        </p:nvSpPr>
        <p:spPr/>
        <p:txBody>
          <a:bodyPr/>
          <a:lstStyle>
            <a:lvl1pPr>
              <a:defRPr>
                <a:solidFill>
                  <a:schemeClr val="bg1"/>
                </a:solidFill>
              </a:defRPr>
            </a:lvl1pPr>
          </a:lstStyle>
          <a:p>
            <a:fld id="{B0C3ECE7-D443-C541-A602-ABE1038D6124}" type="slidenum">
              <a:rPr lang="en-FI"/>
              <a:pPr/>
              <a:t>‹#›</a:t>
            </a:fld>
            <a:endParaRPr lang="en-FI"/>
          </a:p>
        </p:txBody>
      </p:sp>
      <p:sp>
        <p:nvSpPr>
          <p:cNvPr id="5" name="Title 4">
            <a:extLst>
              <a:ext uri="{FF2B5EF4-FFF2-40B4-BE49-F238E27FC236}">
                <a16:creationId xmlns:a16="http://schemas.microsoft.com/office/drawing/2014/main" id="{F434EE96-E95A-F142-9767-79C577D29EEE}"/>
              </a:ext>
            </a:extLst>
          </p:cNvPr>
          <p:cNvSpPr>
            <a:spLocks noGrp="1"/>
          </p:cNvSpPr>
          <p:nvPr>
            <p:ph type="title"/>
          </p:nvPr>
        </p:nvSpPr>
        <p:spPr>
          <a:xfrm>
            <a:off x="1457112" y="4343401"/>
            <a:ext cx="4644338" cy="833718"/>
          </a:xfrm>
        </p:spPr>
        <p:txBody>
          <a:bodyPr anchor="t">
            <a:normAutofit/>
          </a:bodyPr>
          <a:lstStyle>
            <a:lvl1pPr>
              <a:defRPr sz="2800"/>
            </a:lvl1pPr>
          </a:lstStyle>
          <a:p>
            <a:r>
              <a:rPr lang="fi-FI"/>
              <a:t>Muokkaa ots. perustyyl. napsautt.</a:t>
            </a:r>
            <a:endParaRPr lang="en-GB"/>
          </a:p>
        </p:txBody>
      </p:sp>
      <p:sp>
        <p:nvSpPr>
          <p:cNvPr id="9" name="Text Placeholder 8">
            <a:extLst>
              <a:ext uri="{FF2B5EF4-FFF2-40B4-BE49-F238E27FC236}">
                <a16:creationId xmlns:a16="http://schemas.microsoft.com/office/drawing/2014/main" id="{2CC5F810-CBC0-E741-8E99-AAEB7329F341}"/>
              </a:ext>
            </a:extLst>
          </p:cNvPr>
          <p:cNvSpPr>
            <a:spLocks noGrp="1"/>
          </p:cNvSpPr>
          <p:nvPr>
            <p:ph type="body" sz="quarter" idx="13" hasCustomPrompt="1"/>
          </p:nvPr>
        </p:nvSpPr>
        <p:spPr>
          <a:xfrm>
            <a:off x="1457112" y="5273577"/>
            <a:ext cx="4644338" cy="417325"/>
          </a:xfrm>
        </p:spPr>
        <p:txBody>
          <a:bodyPr/>
          <a:lstStyle>
            <a:lvl1pPr marL="0" indent="0">
              <a:buNone/>
              <a:defRPr/>
            </a:lvl1pPr>
          </a:lstStyle>
          <a:p>
            <a:pPr lvl="0"/>
            <a:r>
              <a:rPr lang="en-GB"/>
              <a:t>Clic to edit Subheader title style</a:t>
            </a:r>
          </a:p>
        </p:txBody>
      </p:sp>
      <p:pic>
        <p:nvPicPr>
          <p:cNvPr id="11" name="Graphic 10">
            <a:extLst>
              <a:ext uri="{FF2B5EF4-FFF2-40B4-BE49-F238E27FC236}">
                <a16:creationId xmlns:a16="http://schemas.microsoft.com/office/drawing/2014/main" id="{35904E48-E4FD-CD4C-985E-930F9777B2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Tree>
    <p:extLst>
      <p:ext uri="{BB962C8B-B14F-4D97-AF65-F5344CB8AC3E}">
        <p14:creationId xmlns:p14="http://schemas.microsoft.com/office/powerpoint/2010/main" val="1749535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 pal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619CF-DFAF-0D40-AC06-BB314CE0DAA8}"/>
              </a:ext>
            </a:extLst>
          </p:cNvPr>
          <p:cNvSpPr>
            <a:spLocks noGrp="1"/>
          </p:cNvSpPr>
          <p:nvPr>
            <p:ph type="title"/>
          </p:nvPr>
        </p:nvSpPr>
        <p:spPr>
          <a:xfrm>
            <a:off x="838994" y="739774"/>
            <a:ext cx="8332492" cy="1040607"/>
          </a:xfrm>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FDD693F1-8652-284F-BA8C-73527E284027}"/>
              </a:ext>
            </a:extLst>
          </p:cNvPr>
          <p:cNvSpPr>
            <a:spLocks noGrp="1"/>
          </p:cNvSpPr>
          <p:nvPr>
            <p:ph idx="1"/>
          </p:nvPr>
        </p:nvSpPr>
        <p:spPr>
          <a:xfrm>
            <a:off x="839788" y="2017058"/>
            <a:ext cx="8332492" cy="4112279"/>
          </a:xfrm>
        </p:spPr>
        <p:txBody>
          <a:bodyPr/>
          <a:lstStyle>
            <a:lvl1pPr marL="0" indent="0">
              <a:spcBef>
                <a:spcPts val="0"/>
              </a:spcBef>
              <a:spcAft>
                <a:spcPts val="1200"/>
              </a:spcAft>
              <a:buNone/>
              <a:defRPr/>
            </a:lvl1pPr>
            <a:lvl2pPr marL="180000" indent="0">
              <a:spcBef>
                <a:spcPts val="0"/>
              </a:spcBef>
              <a:spcAft>
                <a:spcPts val="1200"/>
              </a:spcAft>
              <a:buNone/>
              <a:defRPr/>
            </a:lvl2pPr>
            <a:lvl3pPr marL="360000" indent="0">
              <a:spcBef>
                <a:spcPts val="0"/>
              </a:spcBef>
              <a:spcAft>
                <a:spcPts val="1200"/>
              </a:spcAft>
              <a:buNone/>
              <a:defRPr/>
            </a:lvl3pPr>
            <a:lvl4pPr marL="540000" indent="0">
              <a:spcBef>
                <a:spcPts val="0"/>
              </a:spcBef>
              <a:spcAft>
                <a:spcPts val="1200"/>
              </a:spcAft>
              <a:buNone/>
              <a:defRPr/>
            </a:lvl4pPr>
            <a:lvl5pPr marL="720000" indent="0">
              <a:spcBef>
                <a:spcPts val="0"/>
              </a:spcBef>
              <a:spcAft>
                <a:spcPts val="1200"/>
              </a:spcAft>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6" name="Slide Number Placeholder 5">
            <a:extLst>
              <a:ext uri="{FF2B5EF4-FFF2-40B4-BE49-F238E27FC236}">
                <a16:creationId xmlns:a16="http://schemas.microsoft.com/office/drawing/2014/main" id="{46DA49CB-6C88-1847-82EC-EB9B53E812CF}"/>
              </a:ext>
            </a:extLst>
          </p:cNvPr>
          <p:cNvSpPr>
            <a:spLocks noGrp="1"/>
          </p:cNvSpPr>
          <p:nvPr>
            <p:ph type="sldNum" sz="quarter" idx="12"/>
          </p:nvPr>
        </p:nvSpPr>
        <p:spPr/>
        <p:txBody>
          <a:bodyPr/>
          <a:lstStyle/>
          <a:p>
            <a:fld id="{B0C3ECE7-D443-C541-A602-ABE1038D6124}" type="slidenum">
              <a:rPr/>
              <a:t>‹#›</a:t>
            </a:fld>
            <a:endParaRPr lang="en-GB"/>
          </a:p>
        </p:txBody>
      </p:sp>
      <p:pic>
        <p:nvPicPr>
          <p:cNvPr id="9" name="Graphic 8">
            <a:extLst>
              <a:ext uri="{FF2B5EF4-FFF2-40B4-BE49-F238E27FC236}">
                <a16:creationId xmlns:a16="http://schemas.microsoft.com/office/drawing/2014/main" id="{7C7507D2-E468-604A-B986-33ED643D16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pic>
        <p:nvPicPr>
          <p:cNvPr id="7" name="Graphic 6">
            <a:extLst>
              <a:ext uri="{FF2B5EF4-FFF2-40B4-BE49-F238E27FC236}">
                <a16:creationId xmlns:a16="http://schemas.microsoft.com/office/drawing/2014/main" id="{F71DC683-E882-D04E-9B00-8A0137EED0BE}"/>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77635" t="962" r="1924" b="962"/>
          <a:stretch/>
        </p:blipFill>
        <p:spPr>
          <a:xfrm>
            <a:off x="9650994" y="5080"/>
            <a:ext cx="2541006" cy="6847840"/>
          </a:xfrm>
          <a:prstGeom prst="rect">
            <a:avLst/>
          </a:prstGeom>
        </p:spPr>
      </p:pic>
    </p:spTree>
    <p:extLst>
      <p:ext uri="{BB962C8B-B14F-4D97-AF65-F5344CB8AC3E}">
        <p14:creationId xmlns:p14="http://schemas.microsoft.com/office/powerpoint/2010/main" val="3008830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palsta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D2418-9586-2A42-9C56-6B38258BB6ED}"/>
              </a:ext>
            </a:extLst>
          </p:cNvPr>
          <p:cNvSpPr>
            <a:spLocks noGrp="1"/>
          </p:cNvSpPr>
          <p:nvPr>
            <p:ph type="title"/>
          </p:nvPr>
        </p:nvSpPr>
        <p:spPr>
          <a:xfrm>
            <a:off x="838994" y="739774"/>
            <a:ext cx="10514012" cy="1040607"/>
          </a:xfrm>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8E547CCC-2B54-A944-933D-DEF9881C63ED}"/>
              </a:ext>
            </a:extLst>
          </p:cNvPr>
          <p:cNvSpPr>
            <a:spLocks noGrp="1"/>
          </p:cNvSpPr>
          <p:nvPr>
            <p:ph sz="half" idx="1"/>
          </p:nvPr>
        </p:nvSpPr>
        <p:spPr>
          <a:xfrm>
            <a:off x="838201" y="2017058"/>
            <a:ext cx="4617164" cy="4112279"/>
          </a:xfrm>
        </p:spPr>
        <p:txBody>
          <a:bodyPr/>
          <a:lstStyle>
            <a:lvl1pPr marL="0" indent="0">
              <a:spcBef>
                <a:spcPts val="0"/>
              </a:spcBef>
              <a:buNone/>
              <a:defRPr/>
            </a:lvl1pPr>
            <a:lvl2pPr marL="180000" indent="0">
              <a:spcBef>
                <a:spcPts val="0"/>
              </a:spcBef>
              <a:buNone/>
              <a:defRPr/>
            </a:lvl2pPr>
            <a:lvl3pPr marL="360000" indent="0">
              <a:spcBef>
                <a:spcPts val="0"/>
              </a:spcBef>
              <a:buNone/>
              <a:defRPr/>
            </a:lvl3pPr>
            <a:lvl4pPr marL="540000" indent="0">
              <a:spcBef>
                <a:spcPts val="0"/>
              </a:spcBef>
              <a:buNone/>
              <a:defRPr/>
            </a:lvl4pPr>
            <a:lvl5pPr marL="720000" indent="0">
              <a:spcBef>
                <a:spcPts val="0"/>
              </a:spcBef>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Slide Number Placeholder 6">
            <a:extLst>
              <a:ext uri="{FF2B5EF4-FFF2-40B4-BE49-F238E27FC236}">
                <a16:creationId xmlns:a16="http://schemas.microsoft.com/office/drawing/2014/main" id="{88AB8D59-4DEC-2A4A-86A2-39D37B0F9B0F}"/>
              </a:ext>
            </a:extLst>
          </p:cNvPr>
          <p:cNvSpPr>
            <a:spLocks noGrp="1"/>
          </p:cNvSpPr>
          <p:nvPr>
            <p:ph type="sldNum" sz="quarter" idx="12"/>
          </p:nvPr>
        </p:nvSpPr>
        <p:spPr/>
        <p:txBody>
          <a:bodyPr/>
          <a:lstStyle/>
          <a:p>
            <a:fld id="{B0C3ECE7-D443-C541-A602-ABE1038D6124}" type="slidenum">
              <a:rPr/>
              <a:t>‹#›</a:t>
            </a:fld>
            <a:endParaRPr lang="en-GB"/>
          </a:p>
        </p:txBody>
      </p:sp>
      <p:pic>
        <p:nvPicPr>
          <p:cNvPr id="10" name="Graphic 9">
            <a:extLst>
              <a:ext uri="{FF2B5EF4-FFF2-40B4-BE49-F238E27FC236}">
                <a16:creationId xmlns:a16="http://schemas.microsoft.com/office/drawing/2014/main" id="{C65AE34C-D788-1742-A8B8-CC1113EFEF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
        <p:nvSpPr>
          <p:cNvPr id="8" name="Content Placeholder 2">
            <a:extLst>
              <a:ext uri="{FF2B5EF4-FFF2-40B4-BE49-F238E27FC236}">
                <a16:creationId xmlns:a16="http://schemas.microsoft.com/office/drawing/2014/main" id="{F7C8B21B-A598-114C-ADCB-849EC65708AF}"/>
              </a:ext>
            </a:extLst>
          </p:cNvPr>
          <p:cNvSpPr>
            <a:spLocks noGrp="1"/>
          </p:cNvSpPr>
          <p:nvPr>
            <p:ph sz="half" idx="13"/>
          </p:nvPr>
        </p:nvSpPr>
        <p:spPr>
          <a:xfrm>
            <a:off x="6150865" y="2017058"/>
            <a:ext cx="4617164" cy="4112279"/>
          </a:xfrm>
        </p:spPr>
        <p:txBody>
          <a:bodyPr/>
          <a:lstStyle>
            <a:lvl1pPr marL="0" indent="0">
              <a:spcBef>
                <a:spcPts val="0"/>
              </a:spcBef>
              <a:buNone/>
              <a:defRPr/>
            </a:lvl1pPr>
            <a:lvl2pPr marL="180000" indent="0">
              <a:spcBef>
                <a:spcPts val="0"/>
              </a:spcBef>
              <a:buNone/>
              <a:defRPr/>
            </a:lvl2pPr>
            <a:lvl3pPr marL="360000" indent="0">
              <a:spcBef>
                <a:spcPts val="0"/>
              </a:spcBef>
              <a:buNone/>
              <a:defRPr/>
            </a:lvl3pPr>
            <a:lvl4pPr marL="540000" indent="0">
              <a:spcBef>
                <a:spcPts val="0"/>
              </a:spcBef>
              <a:buNone/>
              <a:defRPr/>
            </a:lvl4pPr>
            <a:lvl5pPr marL="720000" indent="0">
              <a:spcBef>
                <a:spcPts val="0"/>
              </a:spcBef>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Tree>
    <p:extLst>
      <p:ext uri="{BB962C8B-B14F-4D97-AF65-F5344CB8AC3E}">
        <p14:creationId xmlns:p14="http://schemas.microsoft.com/office/powerpoint/2010/main" val="792491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3 palsta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D2418-9586-2A42-9C56-6B38258BB6ED}"/>
              </a:ext>
            </a:extLst>
          </p:cNvPr>
          <p:cNvSpPr>
            <a:spLocks noGrp="1"/>
          </p:cNvSpPr>
          <p:nvPr>
            <p:ph type="title"/>
          </p:nvPr>
        </p:nvSpPr>
        <p:spPr>
          <a:xfrm>
            <a:off x="839788" y="739774"/>
            <a:ext cx="10514012" cy="1040607"/>
          </a:xfrm>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8E547CCC-2B54-A944-933D-DEF9881C63ED}"/>
              </a:ext>
            </a:extLst>
          </p:cNvPr>
          <p:cNvSpPr>
            <a:spLocks noGrp="1"/>
          </p:cNvSpPr>
          <p:nvPr>
            <p:ph sz="half" idx="1"/>
          </p:nvPr>
        </p:nvSpPr>
        <p:spPr>
          <a:xfrm>
            <a:off x="838200" y="2017058"/>
            <a:ext cx="3089731" cy="4112279"/>
          </a:xfrm>
        </p:spPr>
        <p:txBody>
          <a:bodyPr/>
          <a:lstStyle>
            <a:lvl1pPr marL="0" indent="0">
              <a:buNone/>
              <a:defRPr sz="1600"/>
            </a:lvl1pPr>
            <a:lvl2pPr marL="180000" indent="0">
              <a:buNone/>
              <a:defRPr sz="1500"/>
            </a:lvl2pPr>
            <a:lvl3pPr marL="360000" indent="0">
              <a:buNone/>
              <a:defRPr/>
            </a:lvl3pPr>
            <a:lvl4pPr marL="540000" indent="0">
              <a:buNone/>
              <a:defRPr/>
            </a:lvl4pPr>
            <a:lvl5pPr marL="7200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4" name="Content Placeholder 3">
            <a:extLst>
              <a:ext uri="{FF2B5EF4-FFF2-40B4-BE49-F238E27FC236}">
                <a16:creationId xmlns:a16="http://schemas.microsoft.com/office/drawing/2014/main" id="{46C623D6-809C-EC42-AA24-915037A1F36A}"/>
              </a:ext>
            </a:extLst>
          </p:cNvPr>
          <p:cNvSpPr>
            <a:spLocks noGrp="1"/>
          </p:cNvSpPr>
          <p:nvPr>
            <p:ph sz="half" idx="2"/>
          </p:nvPr>
        </p:nvSpPr>
        <p:spPr>
          <a:xfrm>
            <a:off x="4551135" y="2017058"/>
            <a:ext cx="3089731" cy="4112279"/>
          </a:xfrm>
        </p:spPr>
        <p:txBody>
          <a:bodyPr/>
          <a:lstStyle>
            <a:lvl1pPr marL="0" indent="0">
              <a:buNone/>
              <a:defRPr sz="1600"/>
            </a:lvl1pPr>
            <a:lvl2pPr marL="180000" indent="0">
              <a:buNone/>
              <a:defRPr sz="1500"/>
            </a:lvl2pPr>
            <a:lvl3pPr marL="360000" indent="0">
              <a:buNone/>
              <a:defRPr/>
            </a:lvl3pPr>
            <a:lvl4pPr marL="540000" indent="0">
              <a:buNone/>
              <a:defRPr/>
            </a:lvl4pPr>
            <a:lvl5pPr marL="7200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Slide Number Placeholder 6">
            <a:extLst>
              <a:ext uri="{FF2B5EF4-FFF2-40B4-BE49-F238E27FC236}">
                <a16:creationId xmlns:a16="http://schemas.microsoft.com/office/drawing/2014/main" id="{88AB8D59-4DEC-2A4A-86A2-39D37B0F9B0F}"/>
              </a:ext>
            </a:extLst>
          </p:cNvPr>
          <p:cNvSpPr>
            <a:spLocks noGrp="1"/>
          </p:cNvSpPr>
          <p:nvPr>
            <p:ph type="sldNum" sz="quarter" idx="12"/>
          </p:nvPr>
        </p:nvSpPr>
        <p:spPr/>
        <p:txBody>
          <a:bodyPr/>
          <a:lstStyle/>
          <a:p>
            <a:fld id="{B0C3ECE7-D443-C541-A602-ABE1038D6124}" type="slidenum">
              <a:rPr/>
              <a:t>‹#›</a:t>
            </a:fld>
            <a:endParaRPr lang="en-GB"/>
          </a:p>
        </p:txBody>
      </p:sp>
      <p:sp>
        <p:nvSpPr>
          <p:cNvPr id="6" name="Content Placeholder 3">
            <a:extLst>
              <a:ext uri="{FF2B5EF4-FFF2-40B4-BE49-F238E27FC236}">
                <a16:creationId xmlns:a16="http://schemas.microsoft.com/office/drawing/2014/main" id="{BCF72937-863F-D94A-BC8E-B302A9525EE1}"/>
              </a:ext>
            </a:extLst>
          </p:cNvPr>
          <p:cNvSpPr>
            <a:spLocks noGrp="1"/>
          </p:cNvSpPr>
          <p:nvPr>
            <p:ph sz="half" idx="13"/>
          </p:nvPr>
        </p:nvSpPr>
        <p:spPr>
          <a:xfrm>
            <a:off x="8264069" y="2017058"/>
            <a:ext cx="3089731" cy="4112279"/>
          </a:xfrm>
        </p:spPr>
        <p:txBody>
          <a:bodyPr/>
          <a:lstStyle>
            <a:lvl1pPr marL="0" indent="0">
              <a:buNone/>
              <a:defRPr sz="1600"/>
            </a:lvl1pPr>
            <a:lvl2pPr marL="180000" indent="0">
              <a:buNone/>
              <a:defRPr sz="1500"/>
            </a:lvl2pPr>
            <a:lvl3pPr marL="360000" indent="0">
              <a:buNone/>
              <a:defRPr/>
            </a:lvl3pPr>
            <a:lvl4pPr marL="540000" indent="0">
              <a:buNone/>
              <a:defRPr/>
            </a:lvl4pPr>
            <a:lvl5pPr marL="7200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pic>
        <p:nvPicPr>
          <p:cNvPr id="8" name="Graphic 7">
            <a:extLst>
              <a:ext uri="{FF2B5EF4-FFF2-40B4-BE49-F238E27FC236}">
                <a16:creationId xmlns:a16="http://schemas.microsoft.com/office/drawing/2014/main" id="{D86AE598-D1BF-3C41-AC54-45660B4E30A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Tree>
    <p:extLst>
      <p:ext uri="{BB962C8B-B14F-4D97-AF65-F5344CB8AC3E}">
        <p14:creationId xmlns:p14="http://schemas.microsoft.com/office/powerpoint/2010/main" val="3672584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3E73AD-37FA-9D45-B4C6-C9C589774145}"/>
              </a:ext>
            </a:extLst>
          </p:cNvPr>
          <p:cNvSpPr>
            <a:spLocks noGrp="1"/>
          </p:cNvSpPr>
          <p:nvPr>
            <p:ph type="title"/>
          </p:nvPr>
        </p:nvSpPr>
        <p:spPr>
          <a:xfrm>
            <a:off x="838994" y="739774"/>
            <a:ext cx="10514012" cy="1040607"/>
          </a:xfrm>
          <a:prstGeom prst="rect">
            <a:avLst/>
          </a:prstGeom>
        </p:spPr>
        <p:txBody>
          <a:bodyPr vert="horz" lIns="0" tIns="0" rIns="0" bIns="0" rtlCol="0" anchor="t">
            <a:noAutofit/>
          </a:bodyPr>
          <a:lstStyle/>
          <a:p>
            <a:r>
              <a:rPr lang="fi-FI"/>
              <a:t>Muokkaa ots. perustyyl. napsautt.</a:t>
            </a:r>
            <a:endParaRPr lang="en-GB"/>
          </a:p>
        </p:txBody>
      </p:sp>
      <p:sp>
        <p:nvSpPr>
          <p:cNvPr id="3" name="Text Placeholder 2">
            <a:extLst>
              <a:ext uri="{FF2B5EF4-FFF2-40B4-BE49-F238E27FC236}">
                <a16:creationId xmlns:a16="http://schemas.microsoft.com/office/drawing/2014/main" id="{89DC405B-0C9E-4F40-89F6-5187377ADDF3}"/>
              </a:ext>
            </a:extLst>
          </p:cNvPr>
          <p:cNvSpPr>
            <a:spLocks noGrp="1"/>
          </p:cNvSpPr>
          <p:nvPr>
            <p:ph type="body" idx="1"/>
          </p:nvPr>
        </p:nvSpPr>
        <p:spPr>
          <a:xfrm>
            <a:off x="839788" y="1915318"/>
            <a:ext cx="10514012" cy="4214020"/>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6" name="Slide Number Placeholder 5">
            <a:extLst>
              <a:ext uri="{FF2B5EF4-FFF2-40B4-BE49-F238E27FC236}">
                <a16:creationId xmlns:a16="http://schemas.microsoft.com/office/drawing/2014/main" id="{51655A6E-D79B-234A-9877-A09A8314884C}"/>
              </a:ext>
            </a:extLst>
          </p:cNvPr>
          <p:cNvSpPr>
            <a:spLocks noGrp="1"/>
          </p:cNvSpPr>
          <p:nvPr>
            <p:ph type="sldNum" sz="quarter" idx="4"/>
          </p:nvPr>
        </p:nvSpPr>
        <p:spPr>
          <a:xfrm>
            <a:off x="11352013" y="6446579"/>
            <a:ext cx="432000" cy="184666"/>
          </a:xfrm>
          <a:prstGeom prst="rect">
            <a:avLst/>
          </a:prstGeom>
        </p:spPr>
        <p:txBody>
          <a:bodyPr vert="horz" wrap="square" lIns="0" tIns="0" rIns="0" bIns="0" rtlCol="0" anchor="ctr">
            <a:spAutoFit/>
          </a:bodyPr>
          <a:lstStyle>
            <a:lvl1pPr algn="r">
              <a:defRPr sz="1200">
                <a:solidFill>
                  <a:schemeClr val="tx1"/>
                </a:solidFill>
              </a:defRPr>
            </a:lvl1pPr>
          </a:lstStyle>
          <a:p>
            <a:fld id="{B0C3ECE7-D443-C541-A602-ABE1038D6124}" type="slidenum">
              <a:rPr lang="en-GB"/>
              <a:pPr/>
              <a:t>‹#›</a:t>
            </a:fld>
            <a:endParaRPr lang="en-GB"/>
          </a:p>
        </p:txBody>
      </p:sp>
    </p:spTree>
    <p:extLst>
      <p:ext uri="{BB962C8B-B14F-4D97-AF65-F5344CB8AC3E}">
        <p14:creationId xmlns:p14="http://schemas.microsoft.com/office/powerpoint/2010/main" val="3865350223"/>
      </p:ext>
    </p:extLst>
  </p:cSld>
  <p:clrMap bg1="lt1" tx1="dk1" bg2="lt2" tx2="dk2" accent1="accent1" accent2="accent2" accent3="accent3" accent4="accent4" accent5="accent5" accent6="accent6" hlink="hlink" folHlink="folHlink"/>
  <p:sldLayoutIdLst>
    <p:sldLayoutId id="2147483691" r:id="rId1"/>
    <p:sldLayoutId id="2147483694" r:id="rId2"/>
    <p:sldLayoutId id="2147483663" r:id="rId3"/>
    <p:sldLayoutId id="2147483695" r:id="rId4"/>
    <p:sldLayoutId id="2147483676" r:id="rId5"/>
    <p:sldLayoutId id="2147483687" r:id="rId6"/>
    <p:sldLayoutId id="2147483664" r:id="rId7"/>
    <p:sldLayoutId id="2147483666" r:id="rId8"/>
    <p:sldLayoutId id="2147483678" r:id="rId9"/>
    <p:sldLayoutId id="2147483688" r:id="rId10"/>
    <p:sldLayoutId id="2147483677" r:id="rId11"/>
    <p:sldLayoutId id="2147483669" r:id="rId12"/>
    <p:sldLayoutId id="2147483679" r:id="rId13"/>
    <p:sldLayoutId id="2147483693" r:id="rId14"/>
    <p:sldLayoutId id="2147483681" r:id="rId15"/>
    <p:sldLayoutId id="2147483680" r:id="rId16"/>
    <p:sldLayoutId id="2147483671" r:id="rId17"/>
    <p:sldLayoutId id="2147483682" r:id="rId18"/>
    <p:sldLayoutId id="2147483683" r:id="rId19"/>
    <p:sldLayoutId id="2147483684" r:id="rId20"/>
    <p:sldLayoutId id="2147483685" r:id="rId21"/>
    <p:sldLayoutId id="2147483686" r:id="rId22"/>
    <p:sldLayoutId id="2147483697" r:id="rId23"/>
    <p:sldLayoutId id="2147483696" r:id="rId24"/>
    <p:sldLayoutId id="2147483689" r:id="rId25"/>
    <p:sldLayoutId id="2147483690" r:id="rId26"/>
  </p:sldLayoutIdLst>
  <p:hf hdr="0" ftr="0" dt="0"/>
  <p:txStyles>
    <p:titleStyle>
      <a:lvl1pPr algn="l" defTabSz="914400" rtl="0" eaLnBrk="1" latinLnBrk="0" hangingPunct="1">
        <a:lnSpc>
          <a:spcPct val="95000"/>
        </a:lnSpc>
        <a:spcBef>
          <a:spcPct val="0"/>
        </a:spcBef>
        <a:buNone/>
        <a:defRPr sz="3200" kern="1200">
          <a:solidFill>
            <a:schemeClr val="tx1"/>
          </a:solidFill>
          <a:latin typeface="Krona One" panose="02010605030500060004" pitchFamily="2" charset="77"/>
          <a:ea typeface="+mj-ea"/>
          <a:cs typeface="+mj-cs"/>
        </a:defRPr>
      </a:lvl1pPr>
    </p:titleStyle>
    <p:bodyStyle>
      <a:lvl1pPr marL="180000" indent="-180000" algn="l" defTabSz="914400" rtl="0" eaLnBrk="1" latinLnBrk="0" hangingPunct="1">
        <a:lnSpc>
          <a:spcPct val="130000"/>
        </a:lnSpc>
        <a:spcBef>
          <a:spcPts val="0"/>
        </a:spcBef>
        <a:spcAft>
          <a:spcPts val="1200"/>
        </a:spcAft>
        <a:buFont typeface="Arial" panose="020B0604020202020204" pitchFamily="34" charset="0"/>
        <a:buChar char="•"/>
        <a:tabLst/>
        <a:defRPr sz="1800" kern="1200">
          <a:solidFill>
            <a:schemeClr val="tx1"/>
          </a:solidFill>
          <a:latin typeface="Ubuntu" panose="020B0504030602030204" pitchFamily="34" charset="0"/>
          <a:ea typeface="+mn-ea"/>
          <a:cs typeface="+mn-cs"/>
        </a:defRPr>
      </a:lvl1pPr>
      <a:lvl2pPr marL="360000" indent="-180000" algn="l" defTabSz="914400" rtl="0" eaLnBrk="1" latinLnBrk="0" hangingPunct="1">
        <a:lnSpc>
          <a:spcPct val="130000"/>
        </a:lnSpc>
        <a:spcBef>
          <a:spcPts val="0"/>
        </a:spcBef>
        <a:spcAft>
          <a:spcPts val="1200"/>
        </a:spcAft>
        <a:buFont typeface="Arial" panose="020B0604020202020204" pitchFamily="34" charset="0"/>
        <a:buChar char="•"/>
        <a:tabLst/>
        <a:defRPr sz="1600" kern="1200">
          <a:solidFill>
            <a:schemeClr val="tx1"/>
          </a:solidFill>
          <a:latin typeface="Ubuntu" panose="020B0504030602030204" pitchFamily="34" charset="0"/>
          <a:ea typeface="+mn-ea"/>
          <a:cs typeface="+mn-cs"/>
        </a:defRPr>
      </a:lvl2pPr>
      <a:lvl3pPr marL="540000" indent="-180000" algn="l" defTabSz="914400" rtl="0" eaLnBrk="1" latinLnBrk="0" hangingPunct="1">
        <a:lnSpc>
          <a:spcPct val="130000"/>
        </a:lnSpc>
        <a:spcBef>
          <a:spcPts val="0"/>
        </a:spcBef>
        <a:spcAft>
          <a:spcPts val="1200"/>
        </a:spcAft>
        <a:buFont typeface="Arial" panose="020B0604020202020204" pitchFamily="34" charset="0"/>
        <a:buChar char="•"/>
        <a:tabLst/>
        <a:defRPr sz="1400" kern="1200">
          <a:solidFill>
            <a:schemeClr val="accent6"/>
          </a:solidFill>
          <a:latin typeface="Ubuntu" panose="020B0504030602030204" pitchFamily="34" charset="0"/>
          <a:ea typeface="+mn-ea"/>
          <a:cs typeface="+mn-cs"/>
        </a:defRPr>
      </a:lvl3pPr>
      <a:lvl4pPr marL="720000" indent="-180000" algn="l" defTabSz="914400" rtl="0" eaLnBrk="1" latinLnBrk="0" hangingPunct="1">
        <a:lnSpc>
          <a:spcPct val="130000"/>
        </a:lnSpc>
        <a:spcBef>
          <a:spcPts val="0"/>
        </a:spcBef>
        <a:spcAft>
          <a:spcPts val="1200"/>
        </a:spcAft>
        <a:buFont typeface="Arial" panose="020B0604020202020204" pitchFamily="34" charset="0"/>
        <a:buChar char="•"/>
        <a:tabLst/>
        <a:defRPr sz="1400" kern="1200">
          <a:solidFill>
            <a:schemeClr val="accent6"/>
          </a:solidFill>
          <a:latin typeface="Ubuntu" panose="020B0504030602030204" pitchFamily="34" charset="0"/>
          <a:ea typeface="+mn-ea"/>
          <a:cs typeface="+mn-cs"/>
        </a:defRPr>
      </a:lvl4pPr>
      <a:lvl5pPr marL="900000" indent="-180000" algn="l" defTabSz="914400" rtl="0" eaLnBrk="1" latinLnBrk="0" hangingPunct="1">
        <a:lnSpc>
          <a:spcPct val="130000"/>
        </a:lnSpc>
        <a:spcBef>
          <a:spcPts val="0"/>
        </a:spcBef>
        <a:spcAft>
          <a:spcPts val="1200"/>
        </a:spcAft>
        <a:buFont typeface="Arial" panose="020B0604020202020204" pitchFamily="34" charset="0"/>
        <a:buChar char="•"/>
        <a:tabLst/>
        <a:defRPr sz="1400" kern="1200">
          <a:solidFill>
            <a:schemeClr val="accent6"/>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529" userDrawn="1">
          <p15:clr>
            <a:srgbClr val="547EBF"/>
          </p15:clr>
        </p15:guide>
        <p15:guide id="4" pos="7151" userDrawn="1">
          <p15:clr>
            <a:srgbClr val="547EBF"/>
          </p15:clr>
        </p15:guide>
        <p15:guide id="5" orient="horz" pos="459" userDrawn="1">
          <p15:clr>
            <a:srgbClr val="547EBF"/>
          </p15:clr>
        </p15:guide>
        <p15:guide id="7" orient="horz" pos="3861" userDrawn="1">
          <p15:clr>
            <a:srgbClr val="547EBF"/>
          </p15:clr>
        </p15:guide>
        <p15:guide id="8" pos="257" userDrawn="1">
          <p15:clr>
            <a:srgbClr val="A4A3A4"/>
          </p15:clr>
        </p15:guide>
        <p15:guide id="9" pos="7423" userDrawn="1">
          <p15:clr>
            <a:srgbClr val="A4A3A4"/>
          </p15:clr>
        </p15:guide>
        <p15:guide id="10" pos="2570" userDrawn="1">
          <p15:clr>
            <a:srgbClr val="A4A3A4"/>
          </p15:clr>
        </p15:guide>
        <p15:guide id="11" pos="5110"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F0B4488-15D0-4F6D-E115-7D91DB43B861}"/>
              </a:ext>
            </a:extLst>
          </p:cNvPr>
          <p:cNvSpPr>
            <a:spLocks noGrp="1"/>
          </p:cNvSpPr>
          <p:nvPr>
            <p:ph type="ctrTitle"/>
          </p:nvPr>
        </p:nvSpPr>
        <p:spPr/>
        <p:txBody>
          <a:bodyPr/>
          <a:lstStyle/>
          <a:p>
            <a:r>
              <a:rPr lang="fi-FI" dirty="0"/>
              <a:t>TEK skenaariot 2030</a:t>
            </a:r>
          </a:p>
        </p:txBody>
      </p:sp>
      <p:sp>
        <p:nvSpPr>
          <p:cNvPr id="3" name="Alaotsikko 2">
            <a:extLst>
              <a:ext uri="{FF2B5EF4-FFF2-40B4-BE49-F238E27FC236}">
                <a16:creationId xmlns:a16="http://schemas.microsoft.com/office/drawing/2014/main" id="{581C3402-0652-60E4-41F2-6E7539909944}"/>
              </a:ext>
            </a:extLst>
          </p:cNvPr>
          <p:cNvSpPr>
            <a:spLocks noGrp="1"/>
          </p:cNvSpPr>
          <p:nvPr>
            <p:ph type="subTitle" idx="1"/>
          </p:nvPr>
        </p:nvSpPr>
        <p:spPr/>
        <p:txBody>
          <a:bodyPr/>
          <a:lstStyle/>
          <a:p>
            <a:r>
              <a:rPr lang="fi-FI" dirty="0"/>
              <a:t>Marraskuu 2022</a:t>
            </a:r>
          </a:p>
        </p:txBody>
      </p:sp>
      <p:sp>
        <p:nvSpPr>
          <p:cNvPr id="4" name="Dian numeron paikkamerkki 3">
            <a:extLst>
              <a:ext uri="{FF2B5EF4-FFF2-40B4-BE49-F238E27FC236}">
                <a16:creationId xmlns:a16="http://schemas.microsoft.com/office/drawing/2014/main" id="{8A0B04E8-615F-8CB6-4A72-C262E89CBD5E}"/>
              </a:ext>
            </a:extLst>
          </p:cNvPr>
          <p:cNvSpPr>
            <a:spLocks noGrp="1"/>
          </p:cNvSpPr>
          <p:nvPr>
            <p:ph type="sldNum" sz="quarter" idx="4294967295"/>
          </p:nvPr>
        </p:nvSpPr>
        <p:spPr>
          <a:xfrm>
            <a:off x="11760200" y="6446838"/>
            <a:ext cx="431800" cy="184150"/>
          </a:xfrm>
        </p:spPr>
        <p:txBody>
          <a:bodyPr/>
          <a:lstStyle/>
          <a:p>
            <a:fld id="{B0C3ECE7-D443-C541-A602-ABE1038D6124}" type="slidenum">
              <a:rPr lang="en-FI" smtClean="0"/>
              <a:pPr/>
              <a:t>1</a:t>
            </a:fld>
            <a:endParaRPr lang="en-FI"/>
          </a:p>
        </p:txBody>
      </p:sp>
    </p:spTree>
    <p:extLst>
      <p:ext uri="{BB962C8B-B14F-4D97-AF65-F5344CB8AC3E}">
        <p14:creationId xmlns:p14="http://schemas.microsoft.com/office/powerpoint/2010/main" val="576468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D29C24-3394-58CE-9471-80D47746E1D8}"/>
              </a:ext>
            </a:extLst>
          </p:cNvPr>
          <p:cNvSpPr>
            <a:spLocks noGrp="1"/>
          </p:cNvSpPr>
          <p:nvPr>
            <p:ph type="title"/>
          </p:nvPr>
        </p:nvSpPr>
        <p:spPr/>
        <p:txBody>
          <a:bodyPr/>
          <a:lstStyle/>
          <a:p>
            <a:r>
              <a:rPr lang="fi-FI" b="1" dirty="0" err="1"/>
              <a:t>Fenix</a:t>
            </a:r>
            <a:r>
              <a:rPr lang="fi-FI" b="1" dirty="0"/>
              <a:t>-lintu</a:t>
            </a:r>
            <a:br>
              <a:rPr lang="fi-FI" b="1" dirty="0"/>
            </a:br>
            <a:r>
              <a:rPr lang="fi-FI" sz="2800" dirty="0"/>
              <a:t>Valitut muutokset:</a:t>
            </a:r>
          </a:p>
        </p:txBody>
      </p:sp>
      <p:sp>
        <p:nvSpPr>
          <p:cNvPr id="4" name="Dian numeron paikkamerkki 3">
            <a:extLst>
              <a:ext uri="{FF2B5EF4-FFF2-40B4-BE49-F238E27FC236}">
                <a16:creationId xmlns:a16="http://schemas.microsoft.com/office/drawing/2014/main" id="{C0DF2D51-951B-1D84-9678-30F3BA2D956A}"/>
              </a:ext>
            </a:extLst>
          </p:cNvPr>
          <p:cNvSpPr>
            <a:spLocks noGrp="1"/>
          </p:cNvSpPr>
          <p:nvPr>
            <p:ph type="sldNum" sz="quarter" idx="12"/>
          </p:nvPr>
        </p:nvSpPr>
        <p:spPr/>
        <p:txBody>
          <a:bodyPr/>
          <a:lstStyle/>
          <a:p>
            <a:fld id="{B0C3ECE7-D443-C541-A602-ABE1038D6124}" type="slidenum">
              <a:rPr lang="fi-FI" smtClean="0"/>
              <a:t>10</a:t>
            </a:fld>
            <a:endParaRPr lang="fi-FI"/>
          </a:p>
        </p:txBody>
      </p:sp>
      <p:pic>
        <p:nvPicPr>
          <p:cNvPr id="9" name="Sisällön paikkamerkki 8" descr="Kuva, joka sisältää kohteen teksti&#10;&#10;Kuvaus luotu automaattisesti">
            <a:extLst>
              <a:ext uri="{FF2B5EF4-FFF2-40B4-BE49-F238E27FC236}">
                <a16:creationId xmlns:a16="http://schemas.microsoft.com/office/drawing/2014/main" id="{A10CA74B-1A41-2710-2DC2-C354E4CB279E}"/>
              </a:ext>
            </a:extLst>
          </p:cNvPr>
          <p:cNvPicPr>
            <a:picLocks noGrp="1" noChangeAspect="1"/>
          </p:cNvPicPr>
          <p:nvPr>
            <p:ph sz="half" idx="13"/>
          </p:nvPr>
        </p:nvPicPr>
        <p:blipFill>
          <a:blip r:embed="rId2"/>
          <a:stretch>
            <a:fillRect/>
          </a:stretch>
        </p:blipFill>
        <p:spPr>
          <a:xfrm>
            <a:off x="7425370" y="1858225"/>
            <a:ext cx="3926644" cy="4981755"/>
          </a:xfrm>
        </p:spPr>
      </p:pic>
      <p:sp>
        <p:nvSpPr>
          <p:cNvPr id="5" name="Tekstiruutu 4">
            <a:extLst>
              <a:ext uri="{FF2B5EF4-FFF2-40B4-BE49-F238E27FC236}">
                <a16:creationId xmlns:a16="http://schemas.microsoft.com/office/drawing/2014/main" id="{7C6CC1AF-35D0-6245-29F0-F15A5E9D3CE9}"/>
              </a:ext>
            </a:extLst>
          </p:cNvPr>
          <p:cNvSpPr txBox="1"/>
          <p:nvPr/>
        </p:nvSpPr>
        <p:spPr>
          <a:xfrm>
            <a:off x="839788" y="3768116"/>
            <a:ext cx="4269096" cy="1015663"/>
          </a:xfrm>
          <a:prstGeom prst="rect">
            <a:avLst/>
          </a:prstGeom>
          <a:solidFill>
            <a:schemeClr val="accent5"/>
          </a:solidFill>
        </p:spPr>
        <p:txBody>
          <a:bodyPr wrap="square">
            <a:spAutoFit/>
          </a:bodyPr>
          <a:lstStyle/>
          <a:p>
            <a:pPr algn="ctr"/>
            <a:endParaRPr lang="fi-FI" sz="2000" i="0" dirty="0">
              <a:solidFill>
                <a:srgbClr val="212529"/>
              </a:solidFill>
              <a:effectLst/>
            </a:endParaRPr>
          </a:p>
          <a:p>
            <a:pPr algn="ctr"/>
            <a:r>
              <a:rPr lang="fi-FI" sz="2000" i="0" dirty="0">
                <a:solidFill>
                  <a:srgbClr val="212529"/>
                </a:solidFill>
                <a:effectLst/>
              </a:rPr>
              <a:t>Demografinen muutos, syntyvyys</a:t>
            </a:r>
          </a:p>
          <a:p>
            <a:pPr algn="ctr"/>
            <a:endParaRPr lang="fi-FI" sz="2000" i="0" dirty="0">
              <a:solidFill>
                <a:srgbClr val="212529"/>
              </a:solidFill>
              <a:effectLst/>
            </a:endParaRPr>
          </a:p>
        </p:txBody>
      </p:sp>
      <p:sp>
        <p:nvSpPr>
          <p:cNvPr id="6" name="Tekstiruutu 5">
            <a:extLst>
              <a:ext uri="{FF2B5EF4-FFF2-40B4-BE49-F238E27FC236}">
                <a16:creationId xmlns:a16="http://schemas.microsoft.com/office/drawing/2014/main" id="{C1607CA2-6E9E-CEAA-2799-B361A1156642}"/>
              </a:ext>
            </a:extLst>
          </p:cNvPr>
          <p:cNvSpPr txBox="1"/>
          <p:nvPr/>
        </p:nvSpPr>
        <p:spPr>
          <a:xfrm>
            <a:off x="839788" y="5102563"/>
            <a:ext cx="4269096" cy="1015663"/>
          </a:xfrm>
          <a:prstGeom prst="rect">
            <a:avLst/>
          </a:prstGeom>
          <a:solidFill>
            <a:schemeClr val="accent5"/>
          </a:solidFill>
        </p:spPr>
        <p:txBody>
          <a:bodyPr wrap="square">
            <a:spAutoFit/>
          </a:bodyPr>
          <a:lstStyle/>
          <a:p>
            <a:pPr algn="ctr"/>
            <a:endParaRPr lang="fi-FI" sz="2000" i="0" dirty="0">
              <a:solidFill>
                <a:srgbClr val="212529"/>
              </a:solidFill>
              <a:effectLst/>
            </a:endParaRPr>
          </a:p>
          <a:p>
            <a:pPr algn="ctr"/>
            <a:r>
              <a:rPr lang="fi-FI" sz="2000" i="0" dirty="0">
                <a:solidFill>
                  <a:srgbClr val="212529"/>
                </a:solidFill>
                <a:effectLst/>
              </a:rPr>
              <a:t>Eriarvoisuus</a:t>
            </a:r>
          </a:p>
          <a:p>
            <a:pPr algn="ctr"/>
            <a:endParaRPr lang="fi-FI" sz="2000" i="0" dirty="0">
              <a:solidFill>
                <a:srgbClr val="212529"/>
              </a:solidFill>
              <a:effectLst/>
            </a:endParaRPr>
          </a:p>
        </p:txBody>
      </p:sp>
      <p:sp>
        <p:nvSpPr>
          <p:cNvPr id="8" name="Tekstiruutu 7">
            <a:extLst>
              <a:ext uri="{FF2B5EF4-FFF2-40B4-BE49-F238E27FC236}">
                <a16:creationId xmlns:a16="http://schemas.microsoft.com/office/drawing/2014/main" id="{CD872793-72EA-E2C8-0337-3591FB720303}"/>
              </a:ext>
            </a:extLst>
          </p:cNvPr>
          <p:cNvSpPr txBox="1"/>
          <p:nvPr/>
        </p:nvSpPr>
        <p:spPr>
          <a:xfrm>
            <a:off x="838994" y="1858225"/>
            <a:ext cx="4269096" cy="1631216"/>
          </a:xfrm>
          <a:prstGeom prst="rect">
            <a:avLst/>
          </a:prstGeom>
          <a:solidFill>
            <a:schemeClr val="accent1"/>
          </a:solidFill>
        </p:spPr>
        <p:txBody>
          <a:bodyPr wrap="square">
            <a:spAutoFit/>
          </a:bodyPr>
          <a:lstStyle/>
          <a:p>
            <a:pPr algn="ctr"/>
            <a:endParaRPr lang="fi-FI" sz="2000" i="0" dirty="0">
              <a:solidFill>
                <a:srgbClr val="212529"/>
              </a:solidFill>
              <a:effectLst/>
            </a:endParaRPr>
          </a:p>
          <a:p>
            <a:pPr algn="ctr"/>
            <a:r>
              <a:rPr lang="fi-FI" sz="2000" i="0" dirty="0">
                <a:solidFill>
                  <a:srgbClr val="212529"/>
                </a:solidFill>
                <a:effectLst/>
              </a:rPr>
              <a:t>Ekologinen kestävyyskriisi, ilmastonmuutoksen ja luontokadon torjuminen</a:t>
            </a:r>
          </a:p>
          <a:p>
            <a:pPr algn="ctr"/>
            <a:endParaRPr lang="fi-FI" sz="2000" i="0" dirty="0">
              <a:solidFill>
                <a:srgbClr val="212529"/>
              </a:solidFill>
              <a:effectLst/>
            </a:endParaRPr>
          </a:p>
        </p:txBody>
      </p:sp>
    </p:spTree>
    <p:extLst>
      <p:ext uri="{BB962C8B-B14F-4D97-AF65-F5344CB8AC3E}">
        <p14:creationId xmlns:p14="http://schemas.microsoft.com/office/powerpoint/2010/main" val="1951954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D29C24-3394-58CE-9471-80D47746E1D8}"/>
              </a:ext>
            </a:extLst>
          </p:cNvPr>
          <p:cNvSpPr>
            <a:spLocks noGrp="1"/>
          </p:cNvSpPr>
          <p:nvPr>
            <p:ph type="title"/>
          </p:nvPr>
        </p:nvSpPr>
        <p:spPr/>
        <p:txBody>
          <a:bodyPr/>
          <a:lstStyle/>
          <a:p>
            <a:r>
              <a:rPr lang="fi-FI" sz="2800" dirty="0" err="1"/>
              <a:t>Fenix</a:t>
            </a:r>
            <a:r>
              <a:rPr lang="fi-FI" sz="2800" dirty="0"/>
              <a:t>-lintu</a:t>
            </a:r>
          </a:p>
        </p:txBody>
      </p:sp>
      <p:sp>
        <p:nvSpPr>
          <p:cNvPr id="3" name="Sisällön paikkamerkki 2">
            <a:extLst>
              <a:ext uri="{FF2B5EF4-FFF2-40B4-BE49-F238E27FC236}">
                <a16:creationId xmlns:a16="http://schemas.microsoft.com/office/drawing/2014/main" id="{05D2F5E9-4DD5-0A83-6C11-47615878DEF1}"/>
              </a:ext>
            </a:extLst>
          </p:cNvPr>
          <p:cNvSpPr>
            <a:spLocks noGrp="1"/>
          </p:cNvSpPr>
          <p:nvPr>
            <p:ph sz="half" idx="1"/>
          </p:nvPr>
        </p:nvSpPr>
        <p:spPr>
          <a:xfrm>
            <a:off x="838200" y="1350336"/>
            <a:ext cx="8459602" cy="4779002"/>
          </a:xfrm>
        </p:spPr>
        <p:txBody>
          <a:bodyPr/>
          <a:lstStyle/>
          <a:p>
            <a:pPr>
              <a:spcAft>
                <a:spcPts val="0"/>
              </a:spcAft>
            </a:pPr>
            <a:r>
              <a:rPr lang="fi-FI" b="1" dirty="0"/>
              <a:t>Yleiskuvaus tilanteesta:</a:t>
            </a:r>
          </a:p>
          <a:p>
            <a:pPr>
              <a:spcAft>
                <a:spcPts val="0"/>
              </a:spcAft>
            </a:pPr>
            <a:r>
              <a:rPr lang="fi-FI" dirty="0"/>
              <a:t>Väestö vanhenee -&gt; aiheuttaa hyvinvointiyhteiskunnan kriisin</a:t>
            </a:r>
          </a:p>
          <a:p>
            <a:pPr>
              <a:spcAft>
                <a:spcPts val="0"/>
              </a:spcAft>
            </a:pPr>
            <a:r>
              <a:rPr lang="fi-FI" dirty="0"/>
              <a:t>-&gt; rakenteiden uudistuminen</a:t>
            </a:r>
          </a:p>
          <a:p>
            <a:pPr>
              <a:spcAft>
                <a:spcPts val="0"/>
              </a:spcAft>
            </a:pPr>
            <a:r>
              <a:rPr lang="fi-FI" dirty="0"/>
              <a:t>Polarisaatio kasvaa työelämässä</a:t>
            </a:r>
          </a:p>
          <a:p>
            <a:pPr>
              <a:spcAft>
                <a:spcPts val="0"/>
              </a:spcAft>
            </a:pPr>
            <a:r>
              <a:rPr lang="fi-FI" dirty="0"/>
              <a:t>Toimintavalmius kestävyyskriisin selättämiseen kasvaa</a:t>
            </a:r>
          </a:p>
          <a:p>
            <a:pPr>
              <a:spcAft>
                <a:spcPts val="0"/>
              </a:spcAft>
            </a:pPr>
            <a:r>
              <a:rPr lang="fi-FI" dirty="0"/>
              <a:t>Elämästä tulee suorittamista</a:t>
            </a:r>
          </a:p>
          <a:p>
            <a:pPr>
              <a:spcAft>
                <a:spcPts val="0"/>
              </a:spcAft>
            </a:pPr>
            <a:endParaRPr lang="fi-FI" dirty="0"/>
          </a:p>
          <a:p>
            <a:pPr>
              <a:spcAft>
                <a:spcPts val="0"/>
              </a:spcAft>
            </a:pPr>
            <a:r>
              <a:rPr lang="fi-FI" b="1" dirty="0"/>
              <a:t>TEK:</a:t>
            </a:r>
          </a:p>
          <a:p>
            <a:pPr>
              <a:spcAft>
                <a:spcPts val="0"/>
              </a:spcAft>
            </a:pPr>
            <a:r>
              <a:rPr lang="fi-FI" dirty="0"/>
              <a:t>TEK kalkkeutuu (riski)</a:t>
            </a:r>
          </a:p>
          <a:p>
            <a:pPr>
              <a:spcAft>
                <a:spcPts val="0"/>
              </a:spcAft>
            </a:pPr>
            <a:r>
              <a:rPr lang="fi-FI" dirty="0" err="1"/>
              <a:t>TEKin</a:t>
            </a:r>
            <a:r>
              <a:rPr lang="fi-FI" dirty="0"/>
              <a:t> oltava ohjaamassa rakenteiden uudistamista</a:t>
            </a:r>
          </a:p>
          <a:p>
            <a:pPr>
              <a:spcAft>
                <a:spcPts val="0"/>
              </a:spcAft>
            </a:pPr>
            <a:r>
              <a:rPr lang="fi-FI" dirty="0"/>
              <a:t>Tekniikan osaajilta vaaditaan yhteiskunnallista osaamista</a:t>
            </a:r>
          </a:p>
          <a:p>
            <a:pPr>
              <a:spcAft>
                <a:spcPts val="0"/>
              </a:spcAft>
            </a:pPr>
            <a:r>
              <a:rPr lang="fi-FI" dirty="0"/>
              <a:t>TEK ajaa hyvää työelämää koko Suomeen</a:t>
            </a:r>
          </a:p>
        </p:txBody>
      </p:sp>
      <p:sp>
        <p:nvSpPr>
          <p:cNvPr id="4" name="Dian numeron paikkamerkki 3">
            <a:extLst>
              <a:ext uri="{FF2B5EF4-FFF2-40B4-BE49-F238E27FC236}">
                <a16:creationId xmlns:a16="http://schemas.microsoft.com/office/drawing/2014/main" id="{C0DF2D51-951B-1D84-9678-30F3BA2D956A}"/>
              </a:ext>
            </a:extLst>
          </p:cNvPr>
          <p:cNvSpPr>
            <a:spLocks noGrp="1"/>
          </p:cNvSpPr>
          <p:nvPr>
            <p:ph type="sldNum" sz="quarter" idx="12"/>
          </p:nvPr>
        </p:nvSpPr>
        <p:spPr/>
        <p:txBody>
          <a:bodyPr/>
          <a:lstStyle/>
          <a:p>
            <a:fld id="{B0C3ECE7-D443-C541-A602-ABE1038D6124}" type="slidenum">
              <a:rPr lang="fi-FI" smtClean="0"/>
              <a:t>11</a:t>
            </a:fld>
            <a:endParaRPr lang="fi-FI"/>
          </a:p>
        </p:txBody>
      </p:sp>
      <p:pic>
        <p:nvPicPr>
          <p:cNvPr id="9" name="Sisällön paikkamerkki 8" descr="Kuva, joka sisältää kohteen teksti&#10;&#10;Kuvaus luotu automaattisesti">
            <a:extLst>
              <a:ext uri="{FF2B5EF4-FFF2-40B4-BE49-F238E27FC236}">
                <a16:creationId xmlns:a16="http://schemas.microsoft.com/office/drawing/2014/main" id="{A10CA74B-1A41-2710-2DC2-C354E4CB279E}"/>
              </a:ext>
            </a:extLst>
          </p:cNvPr>
          <p:cNvPicPr>
            <a:picLocks noGrp="1" noChangeAspect="1"/>
          </p:cNvPicPr>
          <p:nvPr>
            <p:ph sz="half" idx="13"/>
          </p:nvPr>
        </p:nvPicPr>
        <p:blipFill>
          <a:blip r:embed="rId2"/>
          <a:stretch>
            <a:fillRect/>
          </a:stretch>
        </p:blipFill>
        <p:spPr>
          <a:xfrm>
            <a:off x="9113099" y="1350336"/>
            <a:ext cx="2643963" cy="3354411"/>
          </a:xfrm>
        </p:spPr>
      </p:pic>
    </p:spTree>
    <p:extLst>
      <p:ext uri="{BB962C8B-B14F-4D97-AF65-F5344CB8AC3E}">
        <p14:creationId xmlns:p14="http://schemas.microsoft.com/office/powerpoint/2010/main" val="2318017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94DFA342-9D68-21CD-D4FC-38C06560E1B0}"/>
              </a:ext>
            </a:extLst>
          </p:cNvPr>
          <p:cNvSpPr>
            <a:spLocks noGrp="1"/>
          </p:cNvSpPr>
          <p:nvPr>
            <p:ph type="title"/>
          </p:nvPr>
        </p:nvSpPr>
        <p:spPr>
          <a:xfrm>
            <a:off x="839788" y="728662"/>
            <a:ext cx="3240087" cy="2312250"/>
          </a:xfrm>
        </p:spPr>
        <p:txBody>
          <a:bodyPr anchor="t">
            <a:normAutofit/>
          </a:bodyPr>
          <a:lstStyle/>
          <a:p>
            <a:r>
              <a:rPr lang="fi-FI" dirty="0"/>
              <a:t>Skenaario:</a:t>
            </a:r>
            <a:br>
              <a:rPr lang="fi-FI" dirty="0"/>
            </a:br>
            <a:br>
              <a:rPr lang="fi-FI" dirty="0"/>
            </a:br>
            <a:r>
              <a:rPr lang="fi-FI" b="1" dirty="0"/>
              <a:t>Yksin kotona</a:t>
            </a:r>
            <a:br>
              <a:rPr lang="fi-FI" b="1" dirty="0"/>
            </a:br>
            <a:br>
              <a:rPr lang="fi-FI" b="1" dirty="0"/>
            </a:br>
            <a:endParaRPr lang="fi-FI" b="1" dirty="0"/>
          </a:p>
        </p:txBody>
      </p:sp>
      <p:pic>
        <p:nvPicPr>
          <p:cNvPr id="9" name="Kuvan paikkamerkki 8">
            <a:extLst>
              <a:ext uri="{FF2B5EF4-FFF2-40B4-BE49-F238E27FC236}">
                <a16:creationId xmlns:a16="http://schemas.microsoft.com/office/drawing/2014/main" id="{B2FDD4B6-3215-3F09-17B1-B849E8D567AE}"/>
              </a:ext>
            </a:extLst>
          </p:cNvPr>
          <p:cNvPicPr>
            <a:picLocks noGrp="1" noChangeAspect="1"/>
          </p:cNvPicPr>
          <p:nvPr>
            <p:ph type="pic" idx="1"/>
          </p:nvPr>
        </p:nvPicPr>
        <p:blipFill>
          <a:blip r:embed="rId2"/>
          <a:srcRect l="6483" r="6483"/>
          <a:stretch/>
        </p:blipFill>
        <p:spPr>
          <a:xfrm>
            <a:off x="4079875" y="1"/>
            <a:ext cx="9043430" cy="6927112"/>
          </a:xfrm>
        </p:spPr>
      </p:pic>
      <p:sp>
        <p:nvSpPr>
          <p:cNvPr id="7" name="Tekstin paikkamerkki 6">
            <a:extLst>
              <a:ext uri="{FF2B5EF4-FFF2-40B4-BE49-F238E27FC236}">
                <a16:creationId xmlns:a16="http://schemas.microsoft.com/office/drawing/2014/main" id="{0CD36FC6-F4D0-190B-49FC-D3A067FE7576}"/>
              </a:ext>
            </a:extLst>
          </p:cNvPr>
          <p:cNvSpPr>
            <a:spLocks noGrp="1"/>
          </p:cNvSpPr>
          <p:nvPr>
            <p:ph type="body" sz="half" idx="2"/>
          </p:nvPr>
        </p:nvSpPr>
        <p:spPr>
          <a:xfrm>
            <a:off x="839788" y="3508744"/>
            <a:ext cx="3240087" cy="2620593"/>
          </a:xfrm>
        </p:spPr>
        <p:txBody>
          <a:bodyPr/>
          <a:lstStyle/>
          <a:p>
            <a:r>
              <a:rPr lang="fi-FI" sz="2400" dirty="0"/>
              <a:t>TEKH skenaariopaja 23.9.2022</a:t>
            </a:r>
          </a:p>
        </p:txBody>
      </p:sp>
      <p:sp>
        <p:nvSpPr>
          <p:cNvPr id="4" name="Dian numeron paikkamerkki 3">
            <a:extLst>
              <a:ext uri="{FF2B5EF4-FFF2-40B4-BE49-F238E27FC236}">
                <a16:creationId xmlns:a16="http://schemas.microsoft.com/office/drawing/2014/main" id="{B53F731A-4702-FB74-8624-CAD40863C1CC}"/>
              </a:ext>
            </a:extLst>
          </p:cNvPr>
          <p:cNvSpPr>
            <a:spLocks noGrp="1"/>
          </p:cNvSpPr>
          <p:nvPr>
            <p:ph type="sldNum" sz="quarter" idx="12"/>
          </p:nvPr>
        </p:nvSpPr>
        <p:spPr/>
        <p:txBody>
          <a:bodyPr/>
          <a:lstStyle/>
          <a:p>
            <a:fld id="{B0C3ECE7-D443-C541-A602-ABE1038D6124}" type="slidenum">
              <a:rPr lang="fi-FI" smtClean="0"/>
              <a:t>12</a:t>
            </a:fld>
            <a:endParaRPr lang="fi-FI"/>
          </a:p>
        </p:txBody>
      </p:sp>
    </p:spTree>
    <p:extLst>
      <p:ext uri="{BB962C8B-B14F-4D97-AF65-F5344CB8AC3E}">
        <p14:creationId xmlns:p14="http://schemas.microsoft.com/office/powerpoint/2010/main" val="1586032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D29C24-3394-58CE-9471-80D47746E1D8}"/>
              </a:ext>
            </a:extLst>
          </p:cNvPr>
          <p:cNvSpPr>
            <a:spLocks noGrp="1"/>
          </p:cNvSpPr>
          <p:nvPr>
            <p:ph type="title"/>
          </p:nvPr>
        </p:nvSpPr>
        <p:spPr>
          <a:xfrm>
            <a:off x="838994" y="739774"/>
            <a:ext cx="10824922" cy="1040607"/>
          </a:xfrm>
        </p:spPr>
        <p:txBody>
          <a:bodyPr/>
          <a:lstStyle/>
          <a:p>
            <a:r>
              <a:rPr lang="fi-FI" b="1" dirty="0"/>
              <a:t>Yksin kotona</a:t>
            </a:r>
            <a:br>
              <a:rPr lang="fi-FI" b="1" dirty="0"/>
            </a:br>
            <a:r>
              <a:rPr lang="fi-FI" sz="2800" dirty="0"/>
              <a:t>Valitut muutokset:</a:t>
            </a:r>
          </a:p>
        </p:txBody>
      </p:sp>
      <p:sp>
        <p:nvSpPr>
          <p:cNvPr id="4" name="Dian numeron paikkamerkki 3">
            <a:extLst>
              <a:ext uri="{FF2B5EF4-FFF2-40B4-BE49-F238E27FC236}">
                <a16:creationId xmlns:a16="http://schemas.microsoft.com/office/drawing/2014/main" id="{C0DF2D51-951B-1D84-9678-30F3BA2D956A}"/>
              </a:ext>
            </a:extLst>
          </p:cNvPr>
          <p:cNvSpPr>
            <a:spLocks noGrp="1"/>
          </p:cNvSpPr>
          <p:nvPr>
            <p:ph type="sldNum" sz="quarter" idx="12"/>
          </p:nvPr>
        </p:nvSpPr>
        <p:spPr/>
        <p:txBody>
          <a:bodyPr/>
          <a:lstStyle/>
          <a:p>
            <a:fld id="{B0C3ECE7-D443-C541-A602-ABE1038D6124}" type="slidenum">
              <a:rPr lang="fi-FI" smtClean="0"/>
              <a:t>13</a:t>
            </a:fld>
            <a:endParaRPr lang="fi-FI"/>
          </a:p>
        </p:txBody>
      </p:sp>
      <p:sp>
        <p:nvSpPr>
          <p:cNvPr id="5" name="Tekstiruutu 4">
            <a:extLst>
              <a:ext uri="{FF2B5EF4-FFF2-40B4-BE49-F238E27FC236}">
                <a16:creationId xmlns:a16="http://schemas.microsoft.com/office/drawing/2014/main" id="{7C6CC1AF-35D0-6245-29F0-F15A5E9D3CE9}"/>
              </a:ext>
            </a:extLst>
          </p:cNvPr>
          <p:cNvSpPr txBox="1"/>
          <p:nvPr/>
        </p:nvSpPr>
        <p:spPr>
          <a:xfrm>
            <a:off x="839788" y="2017058"/>
            <a:ext cx="4269096" cy="400110"/>
          </a:xfrm>
          <a:prstGeom prst="rect">
            <a:avLst/>
          </a:prstGeom>
          <a:solidFill>
            <a:schemeClr val="accent1"/>
          </a:solidFill>
        </p:spPr>
        <p:txBody>
          <a:bodyPr wrap="square">
            <a:spAutoFit/>
          </a:bodyPr>
          <a:lstStyle/>
          <a:p>
            <a:pPr algn="ctr"/>
            <a:r>
              <a:rPr lang="fi-FI" sz="2000" i="0" dirty="0">
                <a:solidFill>
                  <a:srgbClr val="212529"/>
                </a:solidFill>
                <a:effectLst/>
              </a:rPr>
              <a:t>Omavaraisuuden merkitys</a:t>
            </a:r>
          </a:p>
        </p:txBody>
      </p:sp>
      <p:sp>
        <p:nvSpPr>
          <p:cNvPr id="6" name="Tekstiruutu 5">
            <a:extLst>
              <a:ext uri="{FF2B5EF4-FFF2-40B4-BE49-F238E27FC236}">
                <a16:creationId xmlns:a16="http://schemas.microsoft.com/office/drawing/2014/main" id="{C1607CA2-6E9E-CEAA-2799-B361A1156642}"/>
              </a:ext>
            </a:extLst>
          </p:cNvPr>
          <p:cNvSpPr txBox="1"/>
          <p:nvPr/>
        </p:nvSpPr>
        <p:spPr>
          <a:xfrm>
            <a:off x="825925" y="2584343"/>
            <a:ext cx="4269096" cy="400110"/>
          </a:xfrm>
          <a:prstGeom prst="rect">
            <a:avLst/>
          </a:prstGeom>
          <a:solidFill>
            <a:schemeClr val="accent1"/>
          </a:solidFill>
        </p:spPr>
        <p:txBody>
          <a:bodyPr wrap="square">
            <a:spAutoFit/>
          </a:bodyPr>
          <a:lstStyle/>
          <a:p>
            <a:pPr algn="ctr"/>
            <a:r>
              <a:rPr lang="fi-FI" sz="2000" i="0" dirty="0">
                <a:solidFill>
                  <a:srgbClr val="212529"/>
                </a:solidFill>
                <a:effectLst/>
              </a:rPr>
              <a:t>Jatkuva oppiminen</a:t>
            </a:r>
          </a:p>
        </p:txBody>
      </p:sp>
      <p:sp>
        <p:nvSpPr>
          <p:cNvPr id="8" name="Tekstiruutu 7">
            <a:extLst>
              <a:ext uri="{FF2B5EF4-FFF2-40B4-BE49-F238E27FC236}">
                <a16:creationId xmlns:a16="http://schemas.microsoft.com/office/drawing/2014/main" id="{CD872793-72EA-E2C8-0337-3591FB720303}"/>
              </a:ext>
            </a:extLst>
          </p:cNvPr>
          <p:cNvSpPr txBox="1"/>
          <p:nvPr/>
        </p:nvSpPr>
        <p:spPr>
          <a:xfrm>
            <a:off x="838994" y="5758796"/>
            <a:ext cx="4269096" cy="1015663"/>
          </a:xfrm>
          <a:prstGeom prst="rect">
            <a:avLst/>
          </a:prstGeom>
          <a:solidFill>
            <a:schemeClr val="accent5"/>
          </a:solidFill>
        </p:spPr>
        <p:txBody>
          <a:bodyPr wrap="square">
            <a:spAutoFit/>
          </a:bodyPr>
          <a:lstStyle/>
          <a:p>
            <a:pPr algn="ctr"/>
            <a:r>
              <a:rPr lang="fi-FI" sz="2000" i="0" dirty="0">
                <a:solidFill>
                  <a:srgbClr val="212529"/>
                </a:solidFill>
                <a:effectLst/>
              </a:rPr>
              <a:t>Laaja-alaisen, monitieteisen, samalla erikoistuneen osaamisen tarve</a:t>
            </a:r>
          </a:p>
        </p:txBody>
      </p:sp>
      <p:pic>
        <p:nvPicPr>
          <p:cNvPr id="12" name="Sisällön paikkamerkki 11">
            <a:extLst>
              <a:ext uri="{FF2B5EF4-FFF2-40B4-BE49-F238E27FC236}">
                <a16:creationId xmlns:a16="http://schemas.microsoft.com/office/drawing/2014/main" id="{8FEB369A-7CE1-6D70-42F2-55A9677EFF30}"/>
              </a:ext>
            </a:extLst>
          </p:cNvPr>
          <p:cNvPicPr>
            <a:picLocks noGrp="1" noChangeAspect="1"/>
          </p:cNvPicPr>
          <p:nvPr>
            <p:ph sz="half" idx="13"/>
          </p:nvPr>
        </p:nvPicPr>
        <p:blipFill>
          <a:blip r:embed="rId2"/>
          <a:srcRect/>
          <a:stretch/>
        </p:blipFill>
        <p:spPr>
          <a:xfrm>
            <a:off x="6152889" y="2008196"/>
            <a:ext cx="5623246" cy="3748830"/>
          </a:xfrm>
        </p:spPr>
      </p:pic>
      <p:sp>
        <p:nvSpPr>
          <p:cNvPr id="3" name="Tekstiruutu 2">
            <a:extLst>
              <a:ext uri="{FF2B5EF4-FFF2-40B4-BE49-F238E27FC236}">
                <a16:creationId xmlns:a16="http://schemas.microsoft.com/office/drawing/2014/main" id="{5BD8CBC0-48EF-814B-95DA-6A58BA40F68A}"/>
              </a:ext>
            </a:extLst>
          </p:cNvPr>
          <p:cNvSpPr txBox="1"/>
          <p:nvPr/>
        </p:nvSpPr>
        <p:spPr>
          <a:xfrm>
            <a:off x="827190" y="4040553"/>
            <a:ext cx="4269096" cy="400110"/>
          </a:xfrm>
          <a:prstGeom prst="rect">
            <a:avLst/>
          </a:prstGeom>
          <a:solidFill>
            <a:schemeClr val="accent5"/>
          </a:solidFill>
        </p:spPr>
        <p:txBody>
          <a:bodyPr wrap="square">
            <a:spAutoFit/>
          </a:bodyPr>
          <a:lstStyle/>
          <a:p>
            <a:pPr algn="ctr"/>
            <a:r>
              <a:rPr lang="fi-FI" sz="2000" i="0" dirty="0">
                <a:solidFill>
                  <a:srgbClr val="212529"/>
                </a:solidFill>
                <a:effectLst/>
              </a:rPr>
              <a:t>Demografinen muutos, syntyvyys</a:t>
            </a:r>
          </a:p>
        </p:txBody>
      </p:sp>
      <p:sp>
        <p:nvSpPr>
          <p:cNvPr id="9" name="Tekstiruutu 8">
            <a:extLst>
              <a:ext uri="{FF2B5EF4-FFF2-40B4-BE49-F238E27FC236}">
                <a16:creationId xmlns:a16="http://schemas.microsoft.com/office/drawing/2014/main" id="{2F298C38-99EB-78B7-08B2-E5F841DC659F}"/>
              </a:ext>
            </a:extLst>
          </p:cNvPr>
          <p:cNvSpPr txBox="1"/>
          <p:nvPr/>
        </p:nvSpPr>
        <p:spPr>
          <a:xfrm>
            <a:off x="827190" y="3158560"/>
            <a:ext cx="4269096" cy="707886"/>
          </a:xfrm>
          <a:prstGeom prst="rect">
            <a:avLst/>
          </a:prstGeom>
          <a:solidFill>
            <a:schemeClr val="accent1"/>
          </a:solidFill>
        </p:spPr>
        <p:txBody>
          <a:bodyPr wrap="square">
            <a:spAutoFit/>
          </a:bodyPr>
          <a:lstStyle/>
          <a:p>
            <a:pPr algn="ctr"/>
            <a:r>
              <a:rPr lang="fi-FI" sz="2000" i="0" dirty="0">
                <a:solidFill>
                  <a:srgbClr val="212529"/>
                </a:solidFill>
                <a:effectLst/>
              </a:rPr>
              <a:t>Tekniikan sulautuminen muuhun koulutukseen</a:t>
            </a:r>
          </a:p>
        </p:txBody>
      </p:sp>
      <p:sp>
        <p:nvSpPr>
          <p:cNvPr id="11" name="Tekstiruutu 10">
            <a:extLst>
              <a:ext uri="{FF2B5EF4-FFF2-40B4-BE49-F238E27FC236}">
                <a16:creationId xmlns:a16="http://schemas.microsoft.com/office/drawing/2014/main" id="{9033EB02-F22B-2151-1546-62B2BF027D6F}"/>
              </a:ext>
            </a:extLst>
          </p:cNvPr>
          <p:cNvSpPr txBox="1"/>
          <p:nvPr/>
        </p:nvSpPr>
        <p:spPr>
          <a:xfrm>
            <a:off x="839788" y="4614177"/>
            <a:ext cx="4269096" cy="1015663"/>
          </a:xfrm>
          <a:prstGeom prst="rect">
            <a:avLst/>
          </a:prstGeom>
          <a:solidFill>
            <a:schemeClr val="accent5"/>
          </a:solidFill>
        </p:spPr>
        <p:txBody>
          <a:bodyPr wrap="square">
            <a:spAutoFit/>
          </a:bodyPr>
          <a:lstStyle/>
          <a:p>
            <a:pPr algn="ctr"/>
            <a:r>
              <a:rPr lang="fi-FI" sz="2000" i="0" dirty="0">
                <a:solidFill>
                  <a:srgbClr val="212529"/>
                </a:solidFill>
                <a:effectLst/>
              </a:rPr>
              <a:t>Ekologinen kestävyyskriisi, ilmastonmuutoksen ja luontokadon torjuminen</a:t>
            </a:r>
          </a:p>
        </p:txBody>
      </p:sp>
    </p:spTree>
    <p:extLst>
      <p:ext uri="{BB962C8B-B14F-4D97-AF65-F5344CB8AC3E}">
        <p14:creationId xmlns:p14="http://schemas.microsoft.com/office/powerpoint/2010/main" val="554910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D29C24-3394-58CE-9471-80D47746E1D8}"/>
              </a:ext>
            </a:extLst>
          </p:cNvPr>
          <p:cNvSpPr>
            <a:spLocks noGrp="1"/>
          </p:cNvSpPr>
          <p:nvPr>
            <p:ph type="title"/>
          </p:nvPr>
        </p:nvSpPr>
        <p:spPr>
          <a:xfrm>
            <a:off x="838993" y="739774"/>
            <a:ext cx="10718597" cy="1040607"/>
          </a:xfrm>
        </p:spPr>
        <p:txBody>
          <a:bodyPr/>
          <a:lstStyle/>
          <a:p>
            <a:r>
              <a:rPr lang="fi-FI" sz="2800" b="1" dirty="0"/>
              <a:t>Yksin kotona</a:t>
            </a:r>
            <a:endParaRPr lang="fi-FI" sz="2800" dirty="0"/>
          </a:p>
        </p:txBody>
      </p:sp>
      <p:sp>
        <p:nvSpPr>
          <p:cNvPr id="3" name="Sisällön paikkamerkki 2">
            <a:extLst>
              <a:ext uri="{FF2B5EF4-FFF2-40B4-BE49-F238E27FC236}">
                <a16:creationId xmlns:a16="http://schemas.microsoft.com/office/drawing/2014/main" id="{05D2F5E9-4DD5-0A83-6C11-47615878DEF1}"/>
              </a:ext>
            </a:extLst>
          </p:cNvPr>
          <p:cNvSpPr>
            <a:spLocks noGrp="1"/>
          </p:cNvSpPr>
          <p:nvPr>
            <p:ph sz="half" idx="1"/>
          </p:nvPr>
        </p:nvSpPr>
        <p:spPr>
          <a:xfrm>
            <a:off x="838200" y="1350336"/>
            <a:ext cx="9092609" cy="4779002"/>
          </a:xfrm>
        </p:spPr>
        <p:txBody>
          <a:bodyPr/>
          <a:lstStyle/>
          <a:p>
            <a:pPr>
              <a:spcAft>
                <a:spcPts val="0"/>
              </a:spcAft>
            </a:pPr>
            <a:r>
              <a:rPr lang="fi-FI" b="1" dirty="0"/>
              <a:t>Yleiskuvaus tilanteesta:</a:t>
            </a:r>
          </a:p>
          <a:p>
            <a:pPr>
              <a:spcAft>
                <a:spcPts val="0"/>
              </a:spcAft>
            </a:pPr>
            <a:r>
              <a:rPr lang="fi-FI" dirty="0"/>
              <a:t>Työelämä muuttuu, johtamisen tulee muuttua, Suomi takamatkalla</a:t>
            </a:r>
          </a:p>
          <a:p>
            <a:pPr>
              <a:spcAft>
                <a:spcPts val="0"/>
              </a:spcAft>
            </a:pPr>
            <a:r>
              <a:rPr lang="fi-FI" dirty="0"/>
              <a:t>Omavaraisuuden merkitys korostuu</a:t>
            </a:r>
          </a:p>
          <a:p>
            <a:pPr>
              <a:spcAft>
                <a:spcPts val="0"/>
              </a:spcAft>
            </a:pPr>
            <a:r>
              <a:rPr lang="fi-FI" dirty="0"/>
              <a:t>Jatkuva oppiminen</a:t>
            </a:r>
          </a:p>
          <a:p>
            <a:pPr>
              <a:spcAft>
                <a:spcPts val="0"/>
              </a:spcAft>
            </a:pPr>
            <a:r>
              <a:rPr lang="fi-FI" dirty="0"/>
              <a:t>Maapallon rajallisuuden tajuaminen, tuho on väistämätön?</a:t>
            </a:r>
          </a:p>
          <a:p>
            <a:pPr>
              <a:spcAft>
                <a:spcPts val="0"/>
              </a:spcAft>
            </a:pPr>
            <a:r>
              <a:rPr lang="fi-FI" dirty="0"/>
              <a:t>Etätyön ymmärtäminen ja oppiminen osana normaalia (työ)arkea</a:t>
            </a:r>
          </a:p>
          <a:p>
            <a:pPr>
              <a:spcAft>
                <a:spcPts val="0"/>
              </a:spcAft>
            </a:pPr>
            <a:r>
              <a:rPr lang="fi-FI" dirty="0"/>
              <a:t>Väestön ikääntyminen -&gt; pidemmät työurat -&gt; MITEN? MILLÄ HINNALLA?</a:t>
            </a:r>
          </a:p>
          <a:p>
            <a:pPr>
              <a:spcAft>
                <a:spcPts val="0"/>
              </a:spcAft>
            </a:pPr>
            <a:r>
              <a:rPr lang="fi-FI" dirty="0"/>
              <a:t>Monimuotoinen tekniikan ala, mitä on olla tekniikan osaaja?</a:t>
            </a:r>
          </a:p>
          <a:p>
            <a:pPr>
              <a:spcAft>
                <a:spcPts val="0"/>
              </a:spcAft>
            </a:pPr>
            <a:endParaRPr lang="fi-FI" dirty="0"/>
          </a:p>
          <a:p>
            <a:pPr>
              <a:spcAft>
                <a:spcPts val="0"/>
              </a:spcAft>
            </a:pPr>
            <a:r>
              <a:rPr lang="fi-FI" b="1" dirty="0" err="1"/>
              <a:t>TEKin</a:t>
            </a:r>
            <a:r>
              <a:rPr lang="fi-FI" b="1" dirty="0"/>
              <a:t> jäsenkunta ikääntyy -&gt; toiminnan tulot?</a:t>
            </a:r>
          </a:p>
          <a:p>
            <a:pPr>
              <a:spcAft>
                <a:spcPts val="0"/>
              </a:spcAft>
            </a:pPr>
            <a:r>
              <a:rPr lang="fi-FI" dirty="0"/>
              <a:t>Vahva vaikutustyö työelämätaidoissa, </a:t>
            </a:r>
            <a:r>
              <a:rPr lang="fi-FI" dirty="0" err="1"/>
              <a:t>TEKin</a:t>
            </a:r>
            <a:r>
              <a:rPr lang="fi-FI" dirty="0"/>
              <a:t> tulee vauhdittaa työelämän murroksessa pysymistä (Palvelut, lobbaus, TES)</a:t>
            </a:r>
          </a:p>
          <a:p>
            <a:pPr>
              <a:spcAft>
                <a:spcPts val="0"/>
              </a:spcAft>
            </a:pPr>
            <a:r>
              <a:rPr lang="fi-FI" dirty="0" err="1"/>
              <a:t>TESsit</a:t>
            </a:r>
            <a:r>
              <a:rPr lang="fi-FI" dirty="0"/>
              <a:t> mukana työelämän muutoksessa -&gt; Mitä </a:t>
            </a:r>
            <a:r>
              <a:rPr lang="fi-FI" dirty="0" err="1"/>
              <a:t>TEKin</a:t>
            </a:r>
            <a:r>
              <a:rPr lang="fi-FI" dirty="0"/>
              <a:t> tulee tehdä?</a:t>
            </a:r>
          </a:p>
          <a:p>
            <a:pPr>
              <a:spcAft>
                <a:spcPts val="0"/>
              </a:spcAft>
            </a:pPr>
            <a:r>
              <a:rPr lang="fi-FI" dirty="0"/>
              <a:t>Neuvottelujärjestelmä &amp; TES</a:t>
            </a:r>
          </a:p>
          <a:p>
            <a:pPr>
              <a:spcAft>
                <a:spcPts val="0"/>
              </a:spcAft>
            </a:pPr>
            <a:r>
              <a:rPr lang="fi-FI" dirty="0" err="1"/>
              <a:t>TEKillä</a:t>
            </a:r>
            <a:r>
              <a:rPr lang="fi-FI" dirty="0"/>
              <a:t> töitä riittää, mutta on oltava rohkea ja kriittinen uudistaja </a:t>
            </a:r>
            <a:r>
              <a:rPr lang="fi-FI" b="1" dirty="0"/>
              <a:t>-&gt; VAHVA TEK</a:t>
            </a:r>
          </a:p>
        </p:txBody>
      </p:sp>
      <p:sp>
        <p:nvSpPr>
          <p:cNvPr id="4" name="Dian numeron paikkamerkki 3">
            <a:extLst>
              <a:ext uri="{FF2B5EF4-FFF2-40B4-BE49-F238E27FC236}">
                <a16:creationId xmlns:a16="http://schemas.microsoft.com/office/drawing/2014/main" id="{C0DF2D51-951B-1D84-9678-30F3BA2D956A}"/>
              </a:ext>
            </a:extLst>
          </p:cNvPr>
          <p:cNvSpPr>
            <a:spLocks noGrp="1"/>
          </p:cNvSpPr>
          <p:nvPr>
            <p:ph type="sldNum" sz="quarter" idx="12"/>
          </p:nvPr>
        </p:nvSpPr>
        <p:spPr/>
        <p:txBody>
          <a:bodyPr/>
          <a:lstStyle/>
          <a:p>
            <a:fld id="{B0C3ECE7-D443-C541-A602-ABE1038D6124}" type="slidenum">
              <a:rPr lang="fi-FI" smtClean="0"/>
              <a:t>14</a:t>
            </a:fld>
            <a:endParaRPr lang="fi-FI"/>
          </a:p>
        </p:txBody>
      </p:sp>
      <p:sp>
        <p:nvSpPr>
          <p:cNvPr id="6" name="Sisällön paikkamerkki 5">
            <a:extLst>
              <a:ext uri="{FF2B5EF4-FFF2-40B4-BE49-F238E27FC236}">
                <a16:creationId xmlns:a16="http://schemas.microsoft.com/office/drawing/2014/main" id="{A41E7D25-4883-DFFE-62F2-FCADB0EB37EB}"/>
              </a:ext>
            </a:extLst>
          </p:cNvPr>
          <p:cNvSpPr>
            <a:spLocks noGrp="1"/>
          </p:cNvSpPr>
          <p:nvPr>
            <p:ph sz="half" idx="13"/>
          </p:nvPr>
        </p:nvSpPr>
        <p:spPr/>
        <p:txBody>
          <a:bodyPr/>
          <a:lstStyle/>
          <a:p>
            <a:r>
              <a:rPr lang="fi-FI" dirty="0"/>
              <a:t> </a:t>
            </a:r>
          </a:p>
        </p:txBody>
      </p:sp>
      <p:pic>
        <p:nvPicPr>
          <p:cNvPr id="8" name="Sisällön paikkamerkki 11">
            <a:extLst>
              <a:ext uri="{FF2B5EF4-FFF2-40B4-BE49-F238E27FC236}">
                <a16:creationId xmlns:a16="http://schemas.microsoft.com/office/drawing/2014/main" id="{16AD9C45-4242-99C7-B5C1-9A80FC81CC26}"/>
              </a:ext>
            </a:extLst>
          </p:cNvPr>
          <p:cNvPicPr>
            <a:picLocks noChangeAspect="1"/>
          </p:cNvPicPr>
          <p:nvPr/>
        </p:nvPicPr>
        <p:blipFill>
          <a:blip r:embed="rId2"/>
          <a:srcRect/>
          <a:stretch/>
        </p:blipFill>
        <p:spPr>
          <a:xfrm>
            <a:off x="8081080" y="1293"/>
            <a:ext cx="4110920" cy="2740613"/>
          </a:xfrm>
          <a:prstGeom prst="rect">
            <a:avLst/>
          </a:prstGeom>
        </p:spPr>
      </p:pic>
    </p:spTree>
    <p:extLst>
      <p:ext uri="{BB962C8B-B14F-4D97-AF65-F5344CB8AC3E}">
        <p14:creationId xmlns:p14="http://schemas.microsoft.com/office/powerpoint/2010/main" val="2924948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94DFA342-9D68-21CD-D4FC-38C06560E1B0}"/>
              </a:ext>
            </a:extLst>
          </p:cNvPr>
          <p:cNvSpPr>
            <a:spLocks noGrp="1"/>
          </p:cNvSpPr>
          <p:nvPr>
            <p:ph type="title"/>
          </p:nvPr>
        </p:nvSpPr>
        <p:spPr>
          <a:xfrm>
            <a:off x="839788" y="728662"/>
            <a:ext cx="3240087" cy="2312250"/>
          </a:xfrm>
        </p:spPr>
        <p:txBody>
          <a:bodyPr anchor="t">
            <a:normAutofit fontScale="90000"/>
          </a:bodyPr>
          <a:lstStyle/>
          <a:p>
            <a:r>
              <a:rPr lang="fi-FI" dirty="0"/>
              <a:t>Skenaario:</a:t>
            </a:r>
            <a:br>
              <a:rPr lang="fi-FI" dirty="0"/>
            </a:br>
            <a:br>
              <a:rPr lang="fi-FI" dirty="0"/>
            </a:br>
            <a:r>
              <a:rPr lang="fi-FI" b="1" dirty="0"/>
              <a:t>”Minä, minä” – kyynärpäiden Suomi</a:t>
            </a:r>
            <a:br>
              <a:rPr lang="fi-FI" b="1" dirty="0"/>
            </a:br>
            <a:br>
              <a:rPr lang="fi-FI" b="1" dirty="0"/>
            </a:br>
            <a:endParaRPr lang="fi-FI" b="1" dirty="0"/>
          </a:p>
        </p:txBody>
      </p:sp>
      <p:pic>
        <p:nvPicPr>
          <p:cNvPr id="9" name="Kuvan paikkamerkki 8">
            <a:extLst>
              <a:ext uri="{FF2B5EF4-FFF2-40B4-BE49-F238E27FC236}">
                <a16:creationId xmlns:a16="http://schemas.microsoft.com/office/drawing/2014/main" id="{B2FDD4B6-3215-3F09-17B1-B849E8D567AE}"/>
              </a:ext>
            </a:extLst>
          </p:cNvPr>
          <p:cNvPicPr>
            <a:picLocks noGrp="1" noChangeAspect="1"/>
          </p:cNvPicPr>
          <p:nvPr>
            <p:ph type="pic" idx="1"/>
          </p:nvPr>
        </p:nvPicPr>
        <p:blipFill>
          <a:blip r:embed="rId2"/>
          <a:srcRect l="6483" r="6483"/>
          <a:stretch/>
        </p:blipFill>
        <p:spPr>
          <a:xfrm>
            <a:off x="4078118" y="728662"/>
            <a:ext cx="7705895" cy="5902583"/>
          </a:xfrm>
        </p:spPr>
      </p:pic>
      <p:sp>
        <p:nvSpPr>
          <p:cNvPr id="4" name="Dian numeron paikkamerkki 3">
            <a:extLst>
              <a:ext uri="{FF2B5EF4-FFF2-40B4-BE49-F238E27FC236}">
                <a16:creationId xmlns:a16="http://schemas.microsoft.com/office/drawing/2014/main" id="{B53F731A-4702-FB74-8624-CAD40863C1CC}"/>
              </a:ext>
            </a:extLst>
          </p:cNvPr>
          <p:cNvSpPr>
            <a:spLocks noGrp="1"/>
          </p:cNvSpPr>
          <p:nvPr>
            <p:ph type="sldNum" sz="quarter" idx="12"/>
          </p:nvPr>
        </p:nvSpPr>
        <p:spPr/>
        <p:txBody>
          <a:bodyPr/>
          <a:lstStyle/>
          <a:p>
            <a:fld id="{B0C3ECE7-D443-C541-A602-ABE1038D6124}" type="slidenum">
              <a:rPr lang="fi-FI" smtClean="0"/>
              <a:t>15</a:t>
            </a:fld>
            <a:endParaRPr lang="fi-FI"/>
          </a:p>
        </p:txBody>
      </p:sp>
    </p:spTree>
    <p:extLst>
      <p:ext uri="{BB962C8B-B14F-4D97-AF65-F5344CB8AC3E}">
        <p14:creationId xmlns:p14="http://schemas.microsoft.com/office/powerpoint/2010/main" val="1031945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D29C24-3394-58CE-9471-80D47746E1D8}"/>
              </a:ext>
            </a:extLst>
          </p:cNvPr>
          <p:cNvSpPr>
            <a:spLocks noGrp="1"/>
          </p:cNvSpPr>
          <p:nvPr>
            <p:ph type="title"/>
          </p:nvPr>
        </p:nvSpPr>
        <p:spPr/>
        <p:txBody>
          <a:bodyPr/>
          <a:lstStyle/>
          <a:p>
            <a:r>
              <a:rPr lang="fi-FI" b="1" dirty="0"/>
              <a:t>”Minä, minä” – kyynärpäiden Suomi</a:t>
            </a:r>
            <a:br>
              <a:rPr lang="fi-FI" b="1" dirty="0"/>
            </a:br>
            <a:r>
              <a:rPr lang="fi-FI" sz="2800" dirty="0"/>
              <a:t>Valitut muutokset:</a:t>
            </a:r>
          </a:p>
        </p:txBody>
      </p:sp>
      <p:sp>
        <p:nvSpPr>
          <p:cNvPr id="4" name="Dian numeron paikkamerkki 3">
            <a:extLst>
              <a:ext uri="{FF2B5EF4-FFF2-40B4-BE49-F238E27FC236}">
                <a16:creationId xmlns:a16="http://schemas.microsoft.com/office/drawing/2014/main" id="{C0DF2D51-951B-1D84-9678-30F3BA2D956A}"/>
              </a:ext>
            </a:extLst>
          </p:cNvPr>
          <p:cNvSpPr>
            <a:spLocks noGrp="1"/>
          </p:cNvSpPr>
          <p:nvPr>
            <p:ph type="sldNum" sz="quarter" idx="12"/>
          </p:nvPr>
        </p:nvSpPr>
        <p:spPr/>
        <p:txBody>
          <a:bodyPr/>
          <a:lstStyle/>
          <a:p>
            <a:fld id="{B0C3ECE7-D443-C541-A602-ABE1038D6124}" type="slidenum">
              <a:rPr lang="fi-FI" smtClean="0"/>
              <a:t>16</a:t>
            </a:fld>
            <a:endParaRPr lang="fi-FI"/>
          </a:p>
        </p:txBody>
      </p:sp>
      <p:pic>
        <p:nvPicPr>
          <p:cNvPr id="9" name="Sisällön paikkamerkki 8">
            <a:extLst>
              <a:ext uri="{FF2B5EF4-FFF2-40B4-BE49-F238E27FC236}">
                <a16:creationId xmlns:a16="http://schemas.microsoft.com/office/drawing/2014/main" id="{A10CA74B-1A41-2710-2DC2-C354E4CB279E}"/>
              </a:ext>
            </a:extLst>
          </p:cNvPr>
          <p:cNvPicPr>
            <a:picLocks noGrp="1" noChangeAspect="1"/>
          </p:cNvPicPr>
          <p:nvPr>
            <p:ph sz="half" idx="13"/>
          </p:nvPr>
        </p:nvPicPr>
        <p:blipFill>
          <a:blip r:embed="rId2"/>
          <a:srcRect/>
          <a:stretch/>
        </p:blipFill>
        <p:spPr>
          <a:xfrm>
            <a:off x="7029802" y="2577512"/>
            <a:ext cx="4023715" cy="3080471"/>
          </a:xfrm>
        </p:spPr>
      </p:pic>
      <p:sp>
        <p:nvSpPr>
          <p:cNvPr id="5" name="Tekstiruutu 4">
            <a:extLst>
              <a:ext uri="{FF2B5EF4-FFF2-40B4-BE49-F238E27FC236}">
                <a16:creationId xmlns:a16="http://schemas.microsoft.com/office/drawing/2014/main" id="{7C6CC1AF-35D0-6245-29F0-F15A5E9D3CE9}"/>
              </a:ext>
            </a:extLst>
          </p:cNvPr>
          <p:cNvSpPr txBox="1"/>
          <p:nvPr/>
        </p:nvSpPr>
        <p:spPr>
          <a:xfrm>
            <a:off x="838994" y="2844010"/>
            <a:ext cx="4269096" cy="707886"/>
          </a:xfrm>
          <a:prstGeom prst="rect">
            <a:avLst/>
          </a:prstGeom>
          <a:solidFill>
            <a:schemeClr val="accent5"/>
          </a:solidFill>
        </p:spPr>
        <p:txBody>
          <a:bodyPr wrap="square">
            <a:spAutoFit/>
          </a:bodyPr>
          <a:lstStyle/>
          <a:p>
            <a:pPr algn="ctr"/>
            <a:r>
              <a:rPr lang="fi-FI" sz="2000" i="0" dirty="0">
                <a:solidFill>
                  <a:srgbClr val="212529"/>
                </a:solidFill>
                <a:effectLst/>
              </a:rPr>
              <a:t>Demografien muutos, syntyvyys</a:t>
            </a:r>
          </a:p>
          <a:p>
            <a:pPr algn="ctr"/>
            <a:endParaRPr lang="fi-FI" sz="2000" i="0" dirty="0">
              <a:solidFill>
                <a:srgbClr val="212529"/>
              </a:solidFill>
              <a:effectLst/>
            </a:endParaRPr>
          </a:p>
        </p:txBody>
      </p:sp>
      <p:sp>
        <p:nvSpPr>
          <p:cNvPr id="6" name="Tekstiruutu 5">
            <a:extLst>
              <a:ext uri="{FF2B5EF4-FFF2-40B4-BE49-F238E27FC236}">
                <a16:creationId xmlns:a16="http://schemas.microsoft.com/office/drawing/2014/main" id="{C1607CA2-6E9E-CEAA-2799-B361A1156642}"/>
              </a:ext>
            </a:extLst>
          </p:cNvPr>
          <p:cNvSpPr txBox="1"/>
          <p:nvPr/>
        </p:nvSpPr>
        <p:spPr>
          <a:xfrm>
            <a:off x="839788" y="5687817"/>
            <a:ext cx="4269096" cy="707886"/>
          </a:xfrm>
          <a:prstGeom prst="rect">
            <a:avLst/>
          </a:prstGeom>
          <a:solidFill>
            <a:schemeClr val="accent5"/>
          </a:solidFill>
        </p:spPr>
        <p:txBody>
          <a:bodyPr wrap="square">
            <a:spAutoFit/>
          </a:bodyPr>
          <a:lstStyle/>
          <a:p>
            <a:pPr algn="ctr"/>
            <a:r>
              <a:rPr lang="fi-FI" sz="2000" i="0" dirty="0">
                <a:solidFill>
                  <a:srgbClr val="212529"/>
                </a:solidFill>
                <a:effectLst/>
              </a:rPr>
              <a:t>Muuttoliikkeet</a:t>
            </a:r>
          </a:p>
          <a:p>
            <a:pPr algn="ctr"/>
            <a:endParaRPr lang="fi-FI" sz="2000" i="0" dirty="0">
              <a:solidFill>
                <a:srgbClr val="212529"/>
              </a:solidFill>
              <a:effectLst/>
            </a:endParaRPr>
          </a:p>
        </p:txBody>
      </p:sp>
      <p:sp>
        <p:nvSpPr>
          <p:cNvPr id="8" name="Tekstiruutu 7">
            <a:extLst>
              <a:ext uri="{FF2B5EF4-FFF2-40B4-BE49-F238E27FC236}">
                <a16:creationId xmlns:a16="http://schemas.microsoft.com/office/drawing/2014/main" id="{CD872793-72EA-E2C8-0337-3591FB720303}"/>
              </a:ext>
            </a:extLst>
          </p:cNvPr>
          <p:cNvSpPr txBox="1"/>
          <p:nvPr/>
        </p:nvSpPr>
        <p:spPr>
          <a:xfrm>
            <a:off x="838994" y="1858225"/>
            <a:ext cx="4269096" cy="707886"/>
          </a:xfrm>
          <a:prstGeom prst="rect">
            <a:avLst/>
          </a:prstGeom>
          <a:solidFill>
            <a:schemeClr val="accent5"/>
          </a:solidFill>
        </p:spPr>
        <p:txBody>
          <a:bodyPr wrap="square">
            <a:spAutoFit/>
          </a:bodyPr>
          <a:lstStyle/>
          <a:p>
            <a:r>
              <a:rPr lang="fi-FI" sz="2000" i="0" dirty="0">
                <a:solidFill>
                  <a:srgbClr val="212529"/>
                </a:solidFill>
                <a:effectLst/>
              </a:rPr>
              <a:t>Toimintaympäristön pirstaloituminen</a:t>
            </a:r>
          </a:p>
          <a:p>
            <a:endParaRPr lang="fi-FI" sz="2000" i="0" dirty="0">
              <a:solidFill>
                <a:srgbClr val="212529"/>
              </a:solidFill>
              <a:effectLst/>
            </a:endParaRPr>
          </a:p>
        </p:txBody>
      </p:sp>
      <p:sp>
        <p:nvSpPr>
          <p:cNvPr id="3" name="Tekstiruutu 2">
            <a:extLst>
              <a:ext uri="{FF2B5EF4-FFF2-40B4-BE49-F238E27FC236}">
                <a16:creationId xmlns:a16="http://schemas.microsoft.com/office/drawing/2014/main" id="{76D9668D-A863-9666-729B-6F705790226D}"/>
              </a:ext>
            </a:extLst>
          </p:cNvPr>
          <p:cNvSpPr txBox="1"/>
          <p:nvPr/>
        </p:nvSpPr>
        <p:spPr>
          <a:xfrm>
            <a:off x="838994" y="3759537"/>
            <a:ext cx="4269096" cy="707886"/>
          </a:xfrm>
          <a:prstGeom prst="rect">
            <a:avLst/>
          </a:prstGeom>
          <a:solidFill>
            <a:schemeClr val="accent5"/>
          </a:solidFill>
        </p:spPr>
        <p:txBody>
          <a:bodyPr wrap="square">
            <a:spAutoFit/>
          </a:bodyPr>
          <a:lstStyle/>
          <a:p>
            <a:pPr algn="ctr"/>
            <a:r>
              <a:rPr lang="fi-FI" sz="2000" i="0" dirty="0">
                <a:solidFill>
                  <a:srgbClr val="212529"/>
                </a:solidFill>
                <a:effectLst/>
              </a:rPr>
              <a:t>Eriarvoisuus</a:t>
            </a:r>
          </a:p>
          <a:p>
            <a:pPr algn="ctr"/>
            <a:endParaRPr lang="fi-FI" sz="2000" i="0" dirty="0">
              <a:solidFill>
                <a:srgbClr val="212529"/>
              </a:solidFill>
              <a:effectLst/>
            </a:endParaRPr>
          </a:p>
        </p:txBody>
      </p:sp>
      <p:sp>
        <p:nvSpPr>
          <p:cNvPr id="10" name="Tekstiruutu 9">
            <a:extLst>
              <a:ext uri="{FF2B5EF4-FFF2-40B4-BE49-F238E27FC236}">
                <a16:creationId xmlns:a16="http://schemas.microsoft.com/office/drawing/2014/main" id="{027D5A87-6E04-9FF1-E490-853F18A4773F}"/>
              </a:ext>
            </a:extLst>
          </p:cNvPr>
          <p:cNvSpPr txBox="1"/>
          <p:nvPr/>
        </p:nvSpPr>
        <p:spPr>
          <a:xfrm>
            <a:off x="838994" y="4723677"/>
            <a:ext cx="4269096" cy="707886"/>
          </a:xfrm>
          <a:prstGeom prst="rect">
            <a:avLst/>
          </a:prstGeom>
          <a:solidFill>
            <a:schemeClr val="accent5"/>
          </a:solidFill>
        </p:spPr>
        <p:txBody>
          <a:bodyPr wrap="square">
            <a:spAutoFit/>
          </a:bodyPr>
          <a:lstStyle/>
          <a:p>
            <a:pPr algn="ctr"/>
            <a:r>
              <a:rPr lang="fi-FI" sz="2000" i="0" dirty="0">
                <a:solidFill>
                  <a:srgbClr val="212529"/>
                </a:solidFill>
                <a:effectLst/>
              </a:rPr>
              <a:t>Nuorten hyvinvointi</a:t>
            </a:r>
          </a:p>
          <a:p>
            <a:pPr algn="ctr"/>
            <a:endParaRPr lang="fi-FI" sz="2000" i="0" dirty="0">
              <a:solidFill>
                <a:srgbClr val="212529"/>
              </a:solidFill>
              <a:effectLst/>
            </a:endParaRPr>
          </a:p>
        </p:txBody>
      </p:sp>
    </p:spTree>
    <p:extLst>
      <p:ext uri="{BB962C8B-B14F-4D97-AF65-F5344CB8AC3E}">
        <p14:creationId xmlns:p14="http://schemas.microsoft.com/office/powerpoint/2010/main" val="18951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D29C24-3394-58CE-9471-80D47746E1D8}"/>
              </a:ext>
            </a:extLst>
          </p:cNvPr>
          <p:cNvSpPr>
            <a:spLocks noGrp="1"/>
          </p:cNvSpPr>
          <p:nvPr>
            <p:ph type="title"/>
          </p:nvPr>
        </p:nvSpPr>
        <p:spPr>
          <a:xfrm>
            <a:off x="839788" y="433048"/>
            <a:ext cx="10514012" cy="1040607"/>
          </a:xfrm>
        </p:spPr>
        <p:txBody>
          <a:bodyPr/>
          <a:lstStyle/>
          <a:p>
            <a:r>
              <a:rPr lang="fi-FI" sz="2800" b="1" dirty="0"/>
              <a:t>”Minä, minä” – kyynärpäiden Suomi</a:t>
            </a:r>
            <a:endParaRPr lang="fi-FI" sz="2800" dirty="0"/>
          </a:p>
        </p:txBody>
      </p:sp>
      <p:sp>
        <p:nvSpPr>
          <p:cNvPr id="3" name="Sisällön paikkamerkki 2">
            <a:extLst>
              <a:ext uri="{FF2B5EF4-FFF2-40B4-BE49-F238E27FC236}">
                <a16:creationId xmlns:a16="http://schemas.microsoft.com/office/drawing/2014/main" id="{05D2F5E9-4DD5-0A83-6C11-47615878DEF1}"/>
              </a:ext>
            </a:extLst>
          </p:cNvPr>
          <p:cNvSpPr>
            <a:spLocks noGrp="1"/>
          </p:cNvSpPr>
          <p:nvPr>
            <p:ph sz="half" idx="1"/>
          </p:nvPr>
        </p:nvSpPr>
        <p:spPr>
          <a:xfrm>
            <a:off x="839788" y="1289360"/>
            <a:ext cx="10945813" cy="4779002"/>
          </a:xfrm>
        </p:spPr>
        <p:txBody>
          <a:bodyPr/>
          <a:lstStyle/>
          <a:p>
            <a:pPr>
              <a:spcAft>
                <a:spcPts val="0"/>
              </a:spcAft>
            </a:pPr>
            <a:r>
              <a:rPr lang="fi-FI" sz="1650" b="1" dirty="0"/>
              <a:t>Yleiskuvaus tilanteesta:</a:t>
            </a:r>
          </a:p>
          <a:p>
            <a:pPr>
              <a:spcAft>
                <a:spcPts val="0"/>
              </a:spcAft>
            </a:pPr>
            <a:r>
              <a:rPr lang="fi-FI" sz="1650" dirty="0"/>
              <a:t>Huoltosuhteen huonontuessa valtion velkaantuminen kasvaa ja talous pienenee työikäisen väestön pienentyessä.  </a:t>
            </a:r>
          </a:p>
          <a:p>
            <a:pPr>
              <a:spcAft>
                <a:spcPts val="0"/>
              </a:spcAft>
            </a:pPr>
            <a:r>
              <a:rPr lang="fi-FI" sz="1650" dirty="0"/>
              <a:t>Työelämän eriarvoistuminen kärjistyy osan yrityksistä pärjätessä </a:t>
            </a:r>
            <a:r>
              <a:rPr lang="fi-FI" sz="1650" dirty="0" err="1"/>
              <a:t>kv</a:t>
            </a:r>
            <a:r>
              <a:rPr lang="fi-FI" sz="1650" dirty="0"/>
              <a:t>-kilpailussa ja osan työntekijöistä pärjätessä näissä yrityksissä. Monien muiden ostovoima vähenee inflaation jyllätessä.</a:t>
            </a:r>
          </a:p>
          <a:p>
            <a:pPr>
              <a:spcAft>
                <a:spcPts val="0"/>
              </a:spcAft>
            </a:pPr>
            <a:r>
              <a:rPr lang="fi-FI" sz="1650" dirty="0"/>
              <a:t>Eriarvoisuuden kasvaessa kovat yksilökeskeiset arvot ottavat vallan ja yhteisöllisen vastuunkannon sijaan menestyvät ottavat kyynärpäät käyttöön. Jäseniä muuttaa pysyvästi ulkomaille ja maahanmuutto on vähäistä. Osa putoaa pysyvästi kannaltaan epätyydyttäviin töihin tai kokonaan töitä vaille.</a:t>
            </a:r>
          </a:p>
          <a:p>
            <a:pPr>
              <a:spcAft>
                <a:spcPts val="0"/>
              </a:spcAft>
            </a:pPr>
            <a:endParaRPr lang="fi-FI" sz="1650" dirty="0"/>
          </a:p>
          <a:p>
            <a:pPr>
              <a:spcAft>
                <a:spcPts val="0"/>
              </a:spcAft>
            </a:pPr>
            <a:r>
              <a:rPr lang="fi-FI" sz="1650" b="1" dirty="0" err="1"/>
              <a:t>TEKin</a:t>
            </a:r>
            <a:r>
              <a:rPr lang="fi-FI" sz="1650" b="1" dirty="0"/>
              <a:t> arvontuotto kovassa paineessa:</a:t>
            </a:r>
          </a:p>
          <a:p>
            <a:pPr>
              <a:spcAft>
                <a:spcPts val="0"/>
              </a:spcAft>
            </a:pPr>
            <a:r>
              <a:rPr lang="fi-FI" sz="1650" dirty="0"/>
              <a:t>Paikalliseen sopimiseen siirtyminen lisää valtavasti resurssien tarvetta ja jäsenistön asiantuntijapalvelujen tarvetta. Kustannukset nousevat.</a:t>
            </a:r>
          </a:p>
          <a:p>
            <a:pPr>
              <a:spcAft>
                <a:spcPts val="0"/>
              </a:spcAft>
            </a:pPr>
            <a:r>
              <a:rPr lang="fi-FI" sz="1650" dirty="0"/>
              <a:t>Jäsenistön kokonaismäärä vähenee niin muualle muuttaneista kuin tekniikan akateemisten koulutusmäärän putoamisenkin kautta. Menestyvän jäsenistön halu heikkenee ja ei niin menestyvän kyky maksaa palveluista vähenee.</a:t>
            </a:r>
          </a:p>
          <a:p>
            <a:pPr>
              <a:spcAft>
                <a:spcPts val="0"/>
              </a:spcAft>
            </a:pPr>
            <a:r>
              <a:rPr lang="fi-FI" sz="1650" dirty="0"/>
              <a:t>Tekniikan osaaminen vanhenee nopeammin kuin koskaan, jolloin iso osa epäoptimaalisiin töihin ajautuneista putoaa pysyvästi kelkasta.</a:t>
            </a:r>
          </a:p>
          <a:p>
            <a:pPr>
              <a:spcAft>
                <a:spcPts val="0"/>
              </a:spcAft>
            </a:pPr>
            <a:r>
              <a:rPr lang="fi-FI" sz="1650" dirty="0"/>
              <a:t>Nuorten mielenterveyshaasteiden määrä jatkaa kasvuaan.</a:t>
            </a:r>
          </a:p>
        </p:txBody>
      </p:sp>
      <p:sp>
        <p:nvSpPr>
          <p:cNvPr id="4" name="Dian numeron paikkamerkki 3">
            <a:extLst>
              <a:ext uri="{FF2B5EF4-FFF2-40B4-BE49-F238E27FC236}">
                <a16:creationId xmlns:a16="http://schemas.microsoft.com/office/drawing/2014/main" id="{C0DF2D51-951B-1D84-9678-30F3BA2D956A}"/>
              </a:ext>
            </a:extLst>
          </p:cNvPr>
          <p:cNvSpPr>
            <a:spLocks noGrp="1"/>
          </p:cNvSpPr>
          <p:nvPr>
            <p:ph type="sldNum" sz="quarter" idx="12"/>
          </p:nvPr>
        </p:nvSpPr>
        <p:spPr/>
        <p:txBody>
          <a:bodyPr/>
          <a:lstStyle/>
          <a:p>
            <a:fld id="{B0C3ECE7-D443-C541-A602-ABE1038D6124}" type="slidenum">
              <a:rPr lang="fi-FI" smtClean="0"/>
              <a:t>17</a:t>
            </a:fld>
            <a:endParaRPr lang="fi-FI"/>
          </a:p>
        </p:txBody>
      </p:sp>
      <p:pic>
        <p:nvPicPr>
          <p:cNvPr id="9" name="Sisällön paikkamerkki 8">
            <a:extLst>
              <a:ext uri="{FF2B5EF4-FFF2-40B4-BE49-F238E27FC236}">
                <a16:creationId xmlns:a16="http://schemas.microsoft.com/office/drawing/2014/main" id="{A10CA74B-1A41-2710-2DC2-C354E4CB279E}"/>
              </a:ext>
            </a:extLst>
          </p:cNvPr>
          <p:cNvPicPr>
            <a:picLocks noGrp="1" noChangeAspect="1"/>
          </p:cNvPicPr>
          <p:nvPr>
            <p:ph sz="half" idx="13"/>
          </p:nvPr>
        </p:nvPicPr>
        <p:blipFill>
          <a:blip r:embed="rId2"/>
          <a:srcRect/>
          <a:stretch/>
        </p:blipFill>
        <p:spPr>
          <a:xfrm>
            <a:off x="10172859" y="34599"/>
            <a:ext cx="1879697" cy="1439056"/>
          </a:xfrm>
        </p:spPr>
      </p:pic>
    </p:spTree>
    <p:extLst>
      <p:ext uri="{BB962C8B-B14F-4D97-AF65-F5344CB8AC3E}">
        <p14:creationId xmlns:p14="http://schemas.microsoft.com/office/powerpoint/2010/main" val="2624403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94DFA342-9D68-21CD-D4FC-38C06560E1B0}"/>
              </a:ext>
            </a:extLst>
          </p:cNvPr>
          <p:cNvSpPr>
            <a:spLocks noGrp="1"/>
          </p:cNvSpPr>
          <p:nvPr>
            <p:ph type="title"/>
          </p:nvPr>
        </p:nvSpPr>
        <p:spPr>
          <a:xfrm>
            <a:off x="839788" y="728662"/>
            <a:ext cx="3240087" cy="2312250"/>
          </a:xfrm>
        </p:spPr>
        <p:txBody>
          <a:bodyPr anchor="t">
            <a:normAutofit/>
          </a:bodyPr>
          <a:lstStyle/>
          <a:p>
            <a:r>
              <a:rPr lang="fi-FI" dirty="0"/>
              <a:t>Skenaario:</a:t>
            </a:r>
            <a:br>
              <a:rPr lang="fi-FI" dirty="0"/>
            </a:br>
            <a:br>
              <a:rPr lang="fi-FI" dirty="0"/>
            </a:br>
            <a:r>
              <a:rPr lang="fi-FI" b="1" dirty="0"/>
              <a:t>Viisaiden tekojen  Suomi</a:t>
            </a:r>
          </a:p>
        </p:txBody>
      </p:sp>
      <p:pic>
        <p:nvPicPr>
          <p:cNvPr id="9" name="Kuvan paikkamerkki 8">
            <a:extLst>
              <a:ext uri="{FF2B5EF4-FFF2-40B4-BE49-F238E27FC236}">
                <a16:creationId xmlns:a16="http://schemas.microsoft.com/office/drawing/2014/main" id="{B2FDD4B6-3215-3F09-17B1-B849E8D567AE}"/>
              </a:ext>
            </a:extLst>
          </p:cNvPr>
          <p:cNvPicPr>
            <a:picLocks noGrp="1" noChangeAspect="1"/>
          </p:cNvPicPr>
          <p:nvPr>
            <p:ph type="pic" idx="1"/>
          </p:nvPr>
        </p:nvPicPr>
        <p:blipFill>
          <a:blip r:embed="rId2"/>
          <a:srcRect l="6442" r="6442"/>
          <a:stretch/>
        </p:blipFill>
        <p:spPr>
          <a:xfrm>
            <a:off x="4078118" y="728662"/>
            <a:ext cx="7705895" cy="5902583"/>
          </a:xfrm>
        </p:spPr>
      </p:pic>
      <p:sp>
        <p:nvSpPr>
          <p:cNvPr id="4" name="Dian numeron paikkamerkki 3">
            <a:extLst>
              <a:ext uri="{FF2B5EF4-FFF2-40B4-BE49-F238E27FC236}">
                <a16:creationId xmlns:a16="http://schemas.microsoft.com/office/drawing/2014/main" id="{B53F731A-4702-FB74-8624-CAD40863C1CC}"/>
              </a:ext>
            </a:extLst>
          </p:cNvPr>
          <p:cNvSpPr>
            <a:spLocks noGrp="1"/>
          </p:cNvSpPr>
          <p:nvPr>
            <p:ph type="sldNum" sz="quarter" idx="12"/>
          </p:nvPr>
        </p:nvSpPr>
        <p:spPr/>
        <p:txBody>
          <a:bodyPr/>
          <a:lstStyle/>
          <a:p>
            <a:fld id="{B0C3ECE7-D443-C541-A602-ABE1038D6124}" type="slidenum">
              <a:rPr lang="fi-FI" smtClean="0"/>
              <a:t>18</a:t>
            </a:fld>
            <a:endParaRPr lang="fi-FI"/>
          </a:p>
        </p:txBody>
      </p:sp>
    </p:spTree>
    <p:extLst>
      <p:ext uri="{BB962C8B-B14F-4D97-AF65-F5344CB8AC3E}">
        <p14:creationId xmlns:p14="http://schemas.microsoft.com/office/powerpoint/2010/main" val="159706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D29C24-3394-58CE-9471-80D47746E1D8}"/>
              </a:ext>
            </a:extLst>
          </p:cNvPr>
          <p:cNvSpPr>
            <a:spLocks noGrp="1"/>
          </p:cNvSpPr>
          <p:nvPr>
            <p:ph type="title"/>
          </p:nvPr>
        </p:nvSpPr>
        <p:spPr/>
        <p:txBody>
          <a:bodyPr/>
          <a:lstStyle/>
          <a:p>
            <a:r>
              <a:rPr lang="fi-FI" b="1" dirty="0"/>
              <a:t>Viisaiden tekojen Suomi</a:t>
            </a:r>
            <a:br>
              <a:rPr lang="fi-FI" b="1" dirty="0"/>
            </a:br>
            <a:r>
              <a:rPr lang="fi-FI" sz="2800" dirty="0"/>
              <a:t>Valitut muutokset:</a:t>
            </a:r>
          </a:p>
        </p:txBody>
      </p:sp>
      <p:sp>
        <p:nvSpPr>
          <p:cNvPr id="4" name="Dian numeron paikkamerkki 3">
            <a:extLst>
              <a:ext uri="{FF2B5EF4-FFF2-40B4-BE49-F238E27FC236}">
                <a16:creationId xmlns:a16="http://schemas.microsoft.com/office/drawing/2014/main" id="{C0DF2D51-951B-1D84-9678-30F3BA2D956A}"/>
              </a:ext>
            </a:extLst>
          </p:cNvPr>
          <p:cNvSpPr>
            <a:spLocks noGrp="1"/>
          </p:cNvSpPr>
          <p:nvPr>
            <p:ph type="sldNum" sz="quarter" idx="12"/>
          </p:nvPr>
        </p:nvSpPr>
        <p:spPr/>
        <p:txBody>
          <a:bodyPr/>
          <a:lstStyle/>
          <a:p>
            <a:fld id="{B0C3ECE7-D443-C541-A602-ABE1038D6124}" type="slidenum">
              <a:rPr lang="fi-FI" smtClean="0"/>
              <a:t>19</a:t>
            </a:fld>
            <a:endParaRPr lang="fi-FI"/>
          </a:p>
        </p:txBody>
      </p:sp>
      <p:pic>
        <p:nvPicPr>
          <p:cNvPr id="9" name="Sisällön paikkamerkki 8">
            <a:extLst>
              <a:ext uri="{FF2B5EF4-FFF2-40B4-BE49-F238E27FC236}">
                <a16:creationId xmlns:a16="http://schemas.microsoft.com/office/drawing/2014/main" id="{A10CA74B-1A41-2710-2DC2-C354E4CB279E}"/>
              </a:ext>
            </a:extLst>
          </p:cNvPr>
          <p:cNvPicPr>
            <a:picLocks noGrp="1" noChangeAspect="1"/>
          </p:cNvPicPr>
          <p:nvPr>
            <p:ph sz="half" idx="13"/>
          </p:nvPr>
        </p:nvPicPr>
        <p:blipFill>
          <a:blip r:embed="rId2"/>
          <a:srcRect/>
          <a:stretch/>
        </p:blipFill>
        <p:spPr>
          <a:xfrm>
            <a:off x="6867536" y="2137629"/>
            <a:ext cx="4576940" cy="3504008"/>
          </a:xfrm>
        </p:spPr>
      </p:pic>
      <p:sp>
        <p:nvSpPr>
          <p:cNvPr id="7" name="Tekstiruutu 6">
            <a:extLst>
              <a:ext uri="{FF2B5EF4-FFF2-40B4-BE49-F238E27FC236}">
                <a16:creationId xmlns:a16="http://schemas.microsoft.com/office/drawing/2014/main" id="{BE25AD3F-FC2E-B056-2437-10B4D6EDE403}"/>
              </a:ext>
            </a:extLst>
          </p:cNvPr>
          <p:cNvSpPr txBox="1"/>
          <p:nvPr/>
        </p:nvSpPr>
        <p:spPr>
          <a:xfrm>
            <a:off x="839788" y="1856415"/>
            <a:ext cx="4355013" cy="707886"/>
          </a:xfrm>
          <a:prstGeom prst="rect">
            <a:avLst/>
          </a:prstGeom>
          <a:solidFill>
            <a:schemeClr val="accent1"/>
          </a:solidFill>
          <a:ln>
            <a:noFill/>
          </a:ln>
        </p:spPr>
        <p:txBody>
          <a:bodyPr wrap="square">
            <a:spAutoFit/>
          </a:bodyPr>
          <a:lstStyle/>
          <a:p>
            <a:r>
              <a:rPr lang="fi-FI" sz="2000" dirty="0">
                <a:solidFill>
                  <a:srgbClr val="212529"/>
                </a:solidFill>
              </a:rPr>
              <a:t>Energiamurros, kestävät energiaratkaisut</a:t>
            </a:r>
            <a:endParaRPr lang="fi-FI" sz="2000" dirty="0"/>
          </a:p>
        </p:txBody>
      </p:sp>
      <p:sp>
        <p:nvSpPr>
          <p:cNvPr id="11" name="Tekstiruutu 10">
            <a:extLst>
              <a:ext uri="{FF2B5EF4-FFF2-40B4-BE49-F238E27FC236}">
                <a16:creationId xmlns:a16="http://schemas.microsoft.com/office/drawing/2014/main" id="{55AA3145-A8E3-2432-8F3F-9556328D8BF6}"/>
              </a:ext>
            </a:extLst>
          </p:cNvPr>
          <p:cNvSpPr txBox="1"/>
          <p:nvPr/>
        </p:nvSpPr>
        <p:spPr>
          <a:xfrm>
            <a:off x="839788" y="5716716"/>
            <a:ext cx="4340370" cy="707886"/>
          </a:xfrm>
          <a:prstGeom prst="rect">
            <a:avLst/>
          </a:prstGeom>
          <a:solidFill>
            <a:schemeClr val="accent5"/>
          </a:solidFill>
        </p:spPr>
        <p:txBody>
          <a:bodyPr wrap="square">
            <a:spAutoFit/>
          </a:bodyPr>
          <a:lstStyle/>
          <a:p>
            <a:r>
              <a:rPr lang="fi-FI" sz="2000" i="0" dirty="0">
                <a:solidFill>
                  <a:srgbClr val="212529"/>
                </a:solidFill>
                <a:effectLst/>
              </a:rPr>
              <a:t>Demografinen kehitys, syntyvyys</a:t>
            </a:r>
          </a:p>
          <a:p>
            <a:endParaRPr lang="fi-FI" sz="2000" i="0" dirty="0">
              <a:solidFill>
                <a:srgbClr val="212529"/>
              </a:solidFill>
              <a:effectLst/>
            </a:endParaRPr>
          </a:p>
        </p:txBody>
      </p:sp>
      <p:sp>
        <p:nvSpPr>
          <p:cNvPr id="12" name="Tekstiruutu 11">
            <a:extLst>
              <a:ext uri="{FF2B5EF4-FFF2-40B4-BE49-F238E27FC236}">
                <a16:creationId xmlns:a16="http://schemas.microsoft.com/office/drawing/2014/main" id="{6B3B6C2A-F21C-83A3-96F2-5242CA48C9A1}"/>
              </a:ext>
            </a:extLst>
          </p:cNvPr>
          <p:cNvSpPr txBox="1"/>
          <p:nvPr/>
        </p:nvSpPr>
        <p:spPr>
          <a:xfrm>
            <a:off x="825147" y="2733103"/>
            <a:ext cx="4355013" cy="707886"/>
          </a:xfrm>
          <a:prstGeom prst="rect">
            <a:avLst/>
          </a:prstGeom>
          <a:solidFill>
            <a:schemeClr val="accent1"/>
          </a:solidFill>
          <a:ln>
            <a:noFill/>
          </a:ln>
        </p:spPr>
        <p:txBody>
          <a:bodyPr wrap="square">
            <a:spAutoFit/>
          </a:bodyPr>
          <a:lstStyle/>
          <a:p>
            <a:r>
              <a:rPr lang="fi-FI" sz="2000" i="0" dirty="0">
                <a:solidFill>
                  <a:srgbClr val="212529"/>
                </a:solidFill>
                <a:effectLst/>
              </a:rPr>
              <a:t>(Työ)hyvinvoinnin merkitys</a:t>
            </a:r>
          </a:p>
          <a:p>
            <a:endParaRPr lang="fi-FI" sz="2000" i="0" dirty="0">
              <a:solidFill>
                <a:srgbClr val="212529"/>
              </a:solidFill>
              <a:effectLst/>
            </a:endParaRPr>
          </a:p>
        </p:txBody>
      </p:sp>
      <p:sp>
        <p:nvSpPr>
          <p:cNvPr id="13" name="Tekstiruutu 12">
            <a:extLst>
              <a:ext uri="{FF2B5EF4-FFF2-40B4-BE49-F238E27FC236}">
                <a16:creationId xmlns:a16="http://schemas.microsoft.com/office/drawing/2014/main" id="{E5C788F4-5B50-4A85-99A1-8970557A9EB7}"/>
              </a:ext>
            </a:extLst>
          </p:cNvPr>
          <p:cNvSpPr txBox="1"/>
          <p:nvPr/>
        </p:nvSpPr>
        <p:spPr>
          <a:xfrm>
            <a:off x="839788" y="3626257"/>
            <a:ext cx="4355013" cy="1015663"/>
          </a:xfrm>
          <a:prstGeom prst="rect">
            <a:avLst/>
          </a:prstGeom>
          <a:solidFill>
            <a:schemeClr val="accent1"/>
          </a:solidFill>
          <a:ln>
            <a:noFill/>
          </a:ln>
        </p:spPr>
        <p:txBody>
          <a:bodyPr wrap="square">
            <a:spAutoFit/>
          </a:bodyPr>
          <a:lstStyle/>
          <a:p>
            <a:r>
              <a:rPr lang="fi-FI" sz="2000" i="0" dirty="0">
                <a:solidFill>
                  <a:srgbClr val="212529"/>
                </a:solidFill>
                <a:effectLst/>
              </a:rPr>
              <a:t>Laaja-alaisen, monitieteisen mutta samalla erikoistuneen osaamisen tarve</a:t>
            </a:r>
          </a:p>
        </p:txBody>
      </p:sp>
      <p:sp>
        <p:nvSpPr>
          <p:cNvPr id="14" name="Tekstiruutu 13">
            <a:extLst>
              <a:ext uri="{FF2B5EF4-FFF2-40B4-BE49-F238E27FC236}">
                <a16:creationId xmlns:a16="http://schemas.microsoft.com/office/drawing/2014/main" id="{AB958A58-2A11-2FA3-14E6-53618092929F}"/>
              </a:ext>
            </a:extLst>
          </p:cNvPr>
          <p:cNvSpPr txBox="1"/>
          <p:nvPr/>
        </p:nvSpPr>
        <p:spPr>
          <a:xfrm>
            <a:off x="839788" y="4827188"/>
            <a:ext cx="4340371" cy="707886"/>
          </a:xfrm>
          <a:prstGeom prst="rect">
            <a:avLst/>
          </a:prstGeom>
          <a:solidFill>
            <a:schemeClr val="accent1"/>
          </a:solidFill>
          <a:ln>
            <a:noFill/>
          </a:ln>
        </p:spPr>
        <p:txBody>
          <a:bodyPr wrap="square">
            <a:spAutoFit/>
          </a:bodyPr>
          <a:lstStyle/>
          <a:p>
            <a:pPr algn="l"/>
            <a:r>
              <a:rPr lang="fi-FI" sz="2000" b="0" i="0" dirty="0">
                <a:solidFill>
                  <a:srgbClr val="212529"/>
                </a:solidFill>
                <a:effectLst/>
              </a:rPr>
              <a:t>Nuorten hyvinvointi</a:t>
            </a:r>
          </a:p>
          <a:p>
            <a:pPr algn="l"/>
            <a:endParaRPr lang="fi-FI" sz="2000" b="0" i="0" dirty="0">
              <a:solidFill>
                <a:srgbClr val="212529"/>
              </a:solidFill>
              <a:effectLst/>
            </a:endParaRPr>
          </a:p>
        </p:txBody>
      </p:sp>
    </p:spTree>
    <p:extLst>
      <p:ext uri="{BB962C8B-B14F-4D97-AF65-F5344CB8AC3E}">
        <p14:creationId xmlns:p14="http://schemas.microsoft.com/office/powerpoint/2010/main" val="255298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836D71F-339C-BBA0-B723-E17215EFA326}"/>
              </a:ext>
            </a:extLst>
          </p:cNvPr>
          <p:cNvSpPr>
            <a:spLocks noGrp="1"/>
          </p:cNvSpPr>
          <p:nvPr>
            <p:ph type="title"/>
          </p:nvPr>
        </p:nvSpPr>
        <p:spPr/>
        <p:txBody>
          <a:bodyPr/>
          <a:lstStyle/>
          <a:p>
            <a:r>
              <a:rPr lang="fi-FI" sz="2800" dirty="0"/>
              <a:t>Skenaariot 2030</a:t>
            </a:r>
          </a:p>
        </p:txBody>
      </p:sp>
      <p:sp>
        <p:nvSpPr>
          <p:cNvPr id="3" name="Sisällön paikkamerkki 2">
            <a:extLst>
              <a:ext uri="{FF2B5EF4-FFF2-40B4-BE49-F238E27FC236}">
                <a16:creationId xmlns:a16="http://schemas.microsoft.com/office/drawing/2014/main" id="{E859CA36-E25B-62C0-8837-136B284738AC}"/>
              </a:ext>
            </a:extLst>
          </p:cNvPr>
          <p:cNvSpPr>
            <a:spLocks noGrp="1"/>
          </p:cNvSpPr>
          <p:nvPr>
            <p:ph idx="1"/>
          </p:nvPr>
        </p:nvSpPr>
        <p:spPr>
          <a:xfrm>
            <a:off x="839788" y="1536524"/>
            <a:ext cx="8332492" cy="4112279"/>
          </a:xfrm>
        </p:spPr>
        <p:txBody>
          <a:bodyPr/>
          <a:lstStyle/>
          <a:p>
            <a:pPr algn="l">
              <a:spcAft>
                <a:spcPts val="600"/>
              </a:spcAft>
              <a:buFont typeface="+mj-lt"/>
              <a:buAutoNum type="arabicPeriod"/>
            </a:pPr>
            <a:r>
              <a:rPr lang="fi-FI" i="0" dirty="0">
                <a:solidFill>
                  <a:srgbClr val="212529"/>
                </a:solidFill>
                <a:effectLst/>
              </a:rPr>
              <a:t> Putkinäköinen Suomi</a:t>
            </a:r>
          </a:p>
          <a:p>
            <a:pPr algn="l">
              <a:spcAft>
                <a:spcPts val="600"/>
              </a:spcAft>
              <a:buFont typeface="+mj-lt"/>
              <a:buAutoNum type="arabicPeriod"/>
            </a:pPr>
            <a:r>
              <a:rPr lang="fi-FI" i="0" dirty="0">
                <a:solidFill>
                  <a:srgbClr val="212529"/>
                </a:solidFill>
                <a:effectLst/>
              </a:rPr>
              <a:t> Suomi - huippuosaajien märkä päiväuni</a:t>
            </a:r>
          </a:p>
          <a:p>
            <a:pPr algn="l">
              <a:spcAft>
                <a:spcPts val="600"/>
              </a:spcAft>
              <a:buFont typeface="+mj-lt"/>
              <a:buAutoNum type="arabicPeriod"/>
            </a:pPr>
            <a:r>
              <a:rPr lang="fi-FI" i="0" dirty="0">
                <a:solidFill>
                  <a:srgbClr val="212529"/>
                </a:solidFill>
                <a:effectLst/>
              </a:rPr>
              <a:t> </a:t>
            </a:r>
            <a:r>
              <a:rPr lang="fi-FI" i="0" dirty="0" err="1">
                <a:solidFill>
                  <a:srgbClr val="212529"/>
                </a:solidFill>
                <a:effectLst/>
              </a:rPr>
              <a:t>Fenix</a:t>
            </a:r>
            <a:r>
              <a:rPr lang="fi-FI" i="0" dirty="0">
                <a:solidFill>
                  <a:srgbClr val="212529"/>
                </a:solidFill>
                <a:effectLst/>
              </a:rPr>
              <a:t>-lintu</a:t>
            </a:r>
          </a:p>
          <a:p>
            <a:pPr algn="l">
              <a:spcAft>
                <a:spcPts val="600"/>
              </a:spcAft>
              <a:buFont typeface="+mj-lt"/>
              <a:buAutoNum type="arabicPeriod"/>
            </a:pPr>
            <a:r>
              <a:rPr lang="fi-FI" i="0" dirty="0">
                <a:solidFill>
                  <a:srgbClr val="212529"/>
                </a:solidFill>
                <a:effectLst/>
              </a:rPr>
              <a:t> Yksin kotona</a:t>
            </a:r>
          </a:p>
          <a:p>
            <a:pPr algn="l">
              <a:spcAft>
                <a:spcPts val="600"/>
              </a:spcAft>
              <a:buFont typeface="+mj-lt"/>
              <a:buAutoNum type="arabicPeriod"/>
            </a:pPr>
            <a:r>
              <a:rPr lang="fi-FI" i="0" dirty="0">
                <a:solidFill>
                  <a:srgbClr val="212529"/>
                </a:solidFill>
                <a:effectLst/>
              </a:rPr>
              <a:t> "Minä, minä" - kyynärpäiden Suomi</a:t>
            </a:r>
          </a:p>
          <a:p>
            <a:pPr algn="l">
              <a:spcAft>
                <a:spcPts val="600"/>
              </a:spcAft>
              <a:buFont typeface="+mj-lt"/>
              <a:buAutoNum type="arabicPeriod"/>
            </a:pPr>
            <a:r>
              <a:rPr lang="fi-FI" i="0" dirty="0">
                <a:solidFill>
                  <a:srgbClr val="212529"/>
                </a:solidFill>
                <a:effectLst/>
              </a:rPr>
              <a:t> Viisaiden tekojen Suomi</a:t>
            </a:r>
          </a:p>
          <a:p>
            <a:pPr algn="l">
              <a:spcAft>
                <a:spcPts val="600"/>
              </a:spcAft>
              <a:buFont typeface="+mj-lt"/>
              <a:buAutoNum type="arabicPeriod"/>
            </a:pPr>
            <a:r>
              <a:rPr lang="fi-FI" i="0" dirty="0">
                <a:solidFill>
                  <a:srgbClr val="212529"/>
                </a:solidFill>
                <a:effectLst/>
              </a:rPr>
              <a:t> Ukkosta ilmassa</a:t>
            </a:r>
          </a:p>
          <a:p>
            <a:pPr algn="l">
              <a:spcAft>
                <a:spcPts val="600"/>
              </a:spcAft>
              <a:buFont typeface="+mj-lt"/>
              <a:buAutoNum type="arabicPeriod"/>
            </a:pPr>
            <a:r>
              <a:rPr lang="fi-FI" i="0" dirty="0">
                <a:solidFill>
                  <a:srgbClr val="212529"/>
                </a:solidFill>
                <a:effectLst/>
              </a:rPr>
              <a:t> ”Pikku köhä”</a:t>
            </a:r>
          </a:p>
          <a:p>
            <a:pPr algn="l">
              <a:spcAft>
                <a:spcPts val="600"/>
              </a:spcAft>
              <a:buFont typeface="+mj-lt"/>
              <a:buAutoNum type="arabicPeriod"/>
            </a:pPr>
            <a:r>
              <a:rPr lang="fi-FI" i="0" dirty="0">
                <a:solidFill>
                  <a:srgbClr val="212529"/>
                </a:solidFill>
                <a:effectLst/>
              </a:rPr>
              <a:t> Villi ja vapaa</a:t>
            </a:r>
          </a:p>
          <a:p>
            <a:pPr algn="l">
              <a:spcAft>
                <a:spcPts val="600"/>
              </a:spcAft>
              <a:buFont typeface="+mj-lt"/>
              <a:buAutoNum type="arabicPeriod"/>
            </a:pPr>
            <a:r>
              <a:rPr lang="fi-FI" i="0" dirty="0">
                <a:solidFill>
                  <a:srgbClr val="212529"/>
                </a:solidFill>
                <a:effectLst/>
              </a:rPr>
              <a:t> Globaali mustekala</a:t>
            </a:r>
          </a:p>
          <a:p>
            <a:pPr algn="l">
              <a:spcAft>
                <a:spcPts val="600"/>
              </a:spcAft>
              <a:buFont typeface="+mj-lt"/>
              <a:buAutoNum type="arabicPeriod"/>
            </a:pPr>
            <a:r>
              <a:rPr lang="fi-FI" i="0" dirty="0">
                <a:solidFill>
                  <a:srgbClr val="212529"/>
                </a:solidFill>
                <a:effectLst/>
              </a:rPr>
              <a:t> Monimuotoistuva tekniikan koulutuskenttä työelämän riippakivenä</a:t>
            </a:r>
          </a:p>
          <a:p>
            <a:pPr>
              <a:spcAft>
                <a:spcPts val="600"/>
              </a:spcAft>
            </a:pPr>
            <a:endParaRPr lang="fi-FI" dirty="0"/>
          </a:p>
        </p:txBody>
      </p:sp>
      <p:sp>
        <p:nvSpPr>
          <p:cNvPr id="4" name="Dian numeron paikkamerkki 3">
            <a:extLst>
              <a:ext uri="{FF2B5EF4-FFF2-40B4-BE49-F238E27FC236}">
                <a16:creationId xmlns:a16="http://schemas.microsoft.com/office/drawing/2014/main" id="{60C9C003-B9C6-58AD-BC96-5537C6546DD1}"/>
              </a:ext>
            </a:extLst>
          </p:cNvPr>
          <p:cNvSpPr>
            <a:spLocks noGrp="1"/>
          </p:cNvSpPr>
          <p:nvPr>
            <p:ph type="sldNum" sz="quarter" idx="12"/>
          </p:nvPr>
        </p:nvSpPr>
        <p:spPr/>
        <p:txBody>
          <a:bodyPr/>
          <a:lstStyle/>
          <a:p>
            <a:fld id="{B0C3ECE7-D443-C541-A602-ABE1038D6124}" type="slidenum">
              <a:rPr lang="fi-FI" smtClean="0"/>
              <a:t>2</a:t>
            </a:fld>
            <a:endParaRPr lang="fi-FI"/>
          </a:p>
        </p:txBody>
      </p:sp>
    </p:spTree>
    <p:extLst>
      <p:ext uri="{BB962C8B-B14F-4D97-AF65-F5344CB8AC3E}">
        <p14:creationId xmlns:p14="http://schemas.microsoft.com/office/powerpoint/2010/main" val="1055340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D29C24-3394-58CE-9471-80D47746E1D8}"/>
              </a:ext>
            </a:extLst>
          </p:cNvPr>
          <p:cNvSpPr>
            <a:spLocks noGrp="1"/>
          </p:cNvSpPr>
          <p:nvPr>
            <p:ph type="title"/>
          </p:nvPr>
        </p:nvSpPr>
        <p:spPr>
          <a:xfrm>
            <a:off x="839788" y="433048"/>
            <a:ext cx="10514012" cy="1040607"/>
          </a:xfrm>
        </p:spPr>
        <p:txBody>
          <a:bodyPr/>
          <a:lstStyle/>
          <a:p>
            <a:r>
              <a:rPr lang="fi-FI" sz="2800" b="1" dirty="0"/>
              <a:t>Viisaiden tekojen Suomi</a:t>
            </a:r>
            <a:endParaRPr lang="fi-FI" sz="2800" dirty="0"/>
          </a:p>
        </p:txBody>
      </p:sp>
      <p:sp>
        <p:nvSpPr>
          <p:cNvPr id="3" name="Sisällön paikkamerkki 2">
            <a:extLst>
              <a:ext uri="{FF2B5EF4-FFF2-40B4-BE49-F238E27FC236}">
                <a16:creationId xmlns:a16="http://schemas.microsoft.com/office/drawing/2014/main" id="{05D2F5E9-4DD5-0A83-6C11-47615878DEF1}"/>
              </a:ext>
            </a:extLst>
          </p:cNvPr>
          <p:cNvSpPr>
            <a:spLocks noGrp="1"/>
          </p:cNvSpPr>
          <p:nvPr>
            <p:ph sz="half" idx="1"/>
          </p:nvPr>
        </p:nvSpPr>
        <p:spPr>
          <a:xfrm>
            <a:off x="839788" y="1289360"/>
            <a:ext cx="9802506" cy="4779002"/>
          </a:xfrm>
        </p:spPr>
        <p:txBody>
          <a:bodyPr/>
          <a:lstStyle/>
          <a:p>
            <a:pPr>
              <a:spcAft>
                <a:spcPts val="0"/>
              </a:spcAft>
            </a:pPr>
            <a:r>
              <a:rPr lang="fi-FI" sz="1700" b="1" dirty="0"/>
              <a:t>Yleiskuvaus tilanteesta:</a:t>
            </a:r>
          </a:p>
          <a:p>
            <a:pPr>
              <a:spcAft>
                <a:spcPts val="0"/>
              </a:spcAft>
            </a:pPr>
            <a:r>
              <a:rPr lang="fi-FI" sz="1700" dirty="0"/>
              <a:t>Energiatuotanto saadaan puhtaasti omavaraiseksi ja sen hinta ei aiheuta enää ahdinkoa.</a:t>
            </a:r>
          </a:p>
          <a:p>
            <a:pPr>
              <a:spcAft>
                <a:spcPts val="0"/>
              </a:spcAft>
            </a:pPr>
            <a:r>
              <a:rPr lang="fi-FI" sz="1700" dirty="0"/>
              <a:t>Verotusta uudistetaan kannustavampaan suuntaan. </a:t>
            </a:r>
          </a:p>
          <a:p>
            <a:pPr>
              <a:spcAft>
                <a:spcPts val="0"/>
              </a:spcAft>
            </a:pPr>
            <a:r>
              <a:rPr lang="fi-FI" sz="1700" dirty="0"/>
              <a:t>Huoltosuhteen tuomassa haasteessa päätetään panostaa teknologiseen kehitykseen ja koulutukseen. Jäsenistön arvostus nousee. Suomen kilpailukyky paranee ja yhteiskunta on houkutteleva työperäiselle maahanmuutolle.</a:t>
            </a:r>
          </a:p>
          <a:p>
            <a:pPr>
              <a:spcAft>
                <a:spcPts val="0"/>
              </a:spcAft>
            </a:pPr>
            <a:r>
              <a:rPr lang="fi-FI" sz="1700" dirty="0"/>
              <a:t>Nuorten hyvinvointiin tartutaan voimakkaasti kautta linjan. </a:t>
            </a:r>
          </a:p>
          <a:p>
            <a:pPr>
              <a:spcAft>
                <a:spcPts val="0"/>
              </a:spcAft>
            </a:pPr>
            <a:r>
              <a:rPr lang="fi-FI" sz="1700" dirty="0"/>
              <a:t>Yritysten kilpailu osaamisesta johtaa työhyvinvointiin panostamiseen kilpailuetuna työmarkkinoilla. </a:t>
            </a:r>
          </a:p>
          <a:p>
            <a:pPr>
              <a:spcAft>
                <a:spcPts val="0"/>
              </a:spcAft>
            </a:pPr>
            <a:endParaRPr lang="fi-FI" sz="1700" dirty="0"/>
          </a:p>
          <a:p>
            <a:pPr>
              <a:spcAft>
                <a:spcPts val="0"/>
              </a:spcAft>
            </a:pPr>
            <a:r>
              <a:rPr lang="fi-FI" sz="1700" b="1" dirty="0"/>
              <a:t>TEK porskuttaa ensimmäisessä aallossa</a:t>
            </a:r>
          </a:p>
          <a:p>
            <a:pPr>
              <a:spcAft>
                <a:spcPts val="0"/>
              </a:spcAft>
            </a:pPr>
            <a:r>
              <a:rPr lang="fi-FI" sz="1700" dirty="0" err="1"/>
              <a:t>TESsit</a:t>
            </a:r>
            <a:r>
              <a:rPr lang="fi-FI" sz="1700" dirty="0"/>
              <a:t> ja paikallinen sopiminen tuottavat jäsenille lisäarvoa.</a:t>
            </a:r>
          </a:p>
          <a:p>
            <a:pPr>
              <a:spcAft>
                <a:spcPts val="0"/>
              </a:spcAft>
            </a:pPr>
            <a:r>
              <a:rPr lang="fi-FI" sz="1700" dirty="0"/>
              <a:t>Yliopistot kukoistavat. Vertailulistoilla noustaan yhä vaan.</a:t>
            </a:r>
          </a:p>
          <a:p>
            <a:pPr>
              <a:spcAft>
                <a:spcPts val="0"/>
              </a:spcAft>
            </a:pPr>
            <a:r>
              <a:rPr lang="fi-FI" sz="1700" dirty="0"/>
              <a:t>Jäsenistön määrä kasvaa ja kyky maksaa palveluista paranee. Jäsenistöllä on lähes täystyöllisyys.</a:t>
            </a:r>
          </a:p>
          <a:p>
            <a:pPr>
              <a:spcAft>
                <a:spcPts val="0"/>
              </a:spcAft>
            </a:pPr>
            <a:r>
              <a:rPr lang="fi-FI" sz="1700" dirty="0"/>
              <a:t>Nuoret jäsenet suhtautuvat optimistisesti työelämään.</a:t>
            </a:r>
          </a:p>
        </p:txBody>
      </p:sp>
      <p:sp>
        <p:nvSpPr>
          <p:cNvPr id="4" name="Dian numeron paikkamerkki 3">
            <a:extLst>
              <a:ext uri="{FF2B5EF4-FFF2-40B4-BE49-F238E27FC236}">
                <a16:creationId xmlns:a16="http://schemas.microsoft.com/office/drawing/2014/main" id="{C0DF2D51-951B-1D84-9678-30F3BA2D956A}"/>
              </a:ext>
            </a:extLst>
          </p:cNvPr>
          <p:cNvSpPr>
            <a:spLocks noGrp="1"/>
          </p:cNvSpPr>
          <p:nvPr>
            <p:ph type="sldNum" sz="quarter" idx="12"/>
          </p:nvPr>
        </p:nvSpPr>
        <p:spPr/>
        <p:txBody>
          <a:bodyPr/>
          <a:lstStyle/>
          <a:p>
            <a:fld id="{B0C3ECE7-D443-C541-A602-ABE1038D6124}" type="slidenum">
              <a:rPr lang="fi-FI" smtClean="0"/>
              <a:t>20</a:t>
            </a:fld>
            <a:endParaRPr lang="fi-FI"/>
          </a:p>
        </p:txBody>
      </p:sp>
      <p:pic>
        <p:nvPicPr>
          <p:cNvPr id="9" name="Sisällön paikkamerkki 8">
            <a:extLst>
              <a:ext uri="{FF2B5EF4-FFF2-40B4-BE49-F238E27FC236}">
                <a16:creationId xmlns:a16="http://schemas.microsoft.com/office/drawing/2014/main" id="{A10CA74B-1A41-2710-2DC2-C354E4CB279E}"/>
              </a:ext>
            </a:extLst>
          </p:cNvPr>
          <p:cNvPicPr>
            <a:picLocks noGrp="1" noChangeAspect="1"/>
          </p:cNvPicPr>
          <p:nvPr>
            <p:ph sz="half" idx="13"/>
          </p:nvPr>
        </p:nvPicPr>
        <p:blipFill>
          <a:blip r:embed="rId2"/>
          <a:srcRect/>
          <a:stretch/>
        </p:blipFill>
        <p:spPr>
          <a:xfrm>
            <a:off x="9691275" y="-39130"/>
            <a:ext cx="2328023" cy="1782285"/>
          </a:xfrm>
        </p:spPr>
      </p:pic>
    </p:spTree>
    <p:extLst>
      <p:ext uri="{BB962C8B-B14F-4D97-AF65-F5344CB8AC3E}">
        <p14:creationId xmlns:p14="http://schemas.microsoft.com/office/powerpoint/2010/main" val="407057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94DFA342-9D68-21CD-D4FC-38C06560E1B0}"/>
              </a:ext>
            </a:extLst>
          </p:cNvPr>
          <p:cNvSpPr>
            <a:spLocks noGrp="1"/>
          </p:cNvSpPr>
          <p:nvPr>
            <p:ph type="title"/>
          </p:nvPr>
        </p:nvSpPr>
        <p:spPr>
          <a:xfrm>
            <a:off x="839788" y="728662"/>
            <a:ext cx="3240087" cy="2312250"/>
          </a:xfrm>
        </p:spPr>
        <p:txBody>
          <a:bodyPr anchor="t">
            <a:normAutofit/>
          </a:bodyPr>
          <a:lstStyle/>
          <a:p>
            <a:r>
              <a:rPr lang="fi-FI" dirty="0"/>
              <a:t>Skenaario:</a:t>
            </a:r>
            <a:br>
              <a:rPr lang="fi-FI" dirty="0"/>
            </a:br>
            <a:br>
              <a:rPr lang="fi-FI" dirty="0"/>
            </a:br>
            <a:r>
              <a:rPr lang="fi-FI" b="1" dirty="0"/>
              <a:t>Ukkosta ilmassa</a:t>
            </a:r>
          </a:p>
        </p:txBody>
      </p:sp>
      <p:pic>
        <p:nvPicPr>
          <p:cNvPr id="9" name="Kuvan paikkamerkki 8">
            <a:extLst>
              <a:ext uri="{FF2B5EF4-FFF2-40B4-BE49-F238E27FC236}">
                <a16:creationId xmlns:a16="http://schemas.microsoft.com/office/drawing/2014/main" id="{B2FDD4B6-3215-3F09-17B1-B849E8D567AE}"/>
              </a:ext>
            </a:extLst>
          </p:cNvPr>
          <p:cNvPicPr>
            <a:picLocks noGrp="1" noChangeAspect="1"/>
          </p:cNvPicPr>
          <p:nvPr>
            <p:ph type="pic" idx="1"/>
          </p:nvPr>
        </p:nvPicPr>
        <p:blipFill>
          <a:blip r:embed="rId2"/>
          <a:srcRect l="6411" r="6411"/>
          <a:stretch/>
        </p:blipFill>
        <p:spPr>
          <a:xfrm>
            <a:off x="4108537" y="728662"/>
            <a:ext cx="7675476" cy="5879283"/>
          </a:xfrm>
        </p:spPr>
      </p:pic>
      <p:sp>
        <p:nvSpPr>
          <p:cNvPr id="4" name="Dian numeron paikkamerkki 3">
            <a:extLst>
              <a:ext uri="{FF2B5EF4-FFF2-40B4-BE49-F238E27FC236}">
                <a16:creationId xmlns:a16="http://schemas.microsoft.com/office/drawing/2014/main" id="{B53F731A-4702-FB74-8624-CAD40863C1CC}"/>
              </a:ext>
            </a:extLst>
          </p:cNvPr>
          <p:cNvSpPr>
            <a:spLocks noGrp="1"/>
          </p:cNvSpPr>
          <p:nvPr>
            <p:ph type="sldNum" sz="quarter" idx="12"/>
          </p:nvPr>
        </p:nvSpPr>
        <p:spPr/>
        <p:txBody>
          <a:bodyPr/>
          <a:lstStyle/>
          <a:p>
            <a:fld id="{B0C3ECE7-D443-C541-A602-ABE1038D6124}" type="slidenum">
              <a:rPr lang="fi-FI" smtClean="0"/>
              <a:t>21</a:t>
            </a:fld>
            <a:endParaRPr lang="fi-FI"/>
          </a:p>
        </p:txBody>
      </p:sp>
      <p:sp>
        <p:nvSpPr>
          <p:cNvPr id="2" name="Tekstin paikkamerkki 6">
            <a:extLst>
              <a:ext uri="{FF2B5EF4-FFF2-40B4-BE49-F238E27FC236}">
                <a16:creationId xmlns:a16="http://schemas.microsoft.com/office/drawing/2014/main" id="{938255CF-1622-3A74-BFBC-B1EF3CE3B71A}"/>
              </a:ext>
            </a:extLst>
          </p:cNvPr>
          <p:cNvSpPr>
            <a:spLocks noGrp="1"/>
          </p:cNvSpPr>
          <p:nvPr>
            <p:ph type="body" sz="half" idx="2"/>
          </p:nvPr>
        </p:nvSpPr>
        <p:spPr>
          <a:xfrm>
            <a:off x="839788" y="3508744"/>
            <a:ext cx="3240087" cy="2620593"/>
          </a:xfrm>
        </p:spPr>
        <p:txBody>
          <a:bodyPr/>
          <a:lstStyle/>
          <a:p>
            <a:r>
              <a:rPr lang="fi-FI" sz="2400" dirty="0" err="1"/>
              <a:t>Jory</a:t>
            </a:r>
            <a:r>
              <a:rPr lang="fi-FI" sz="2400" dirty="0"/>
              <a:t> 14.10.2022</a:t>
            </a:r>
          </a:p>
        </p:txBody>
      </p:sp>
    </p:spTree>
    <p:extLst>
      <p:ext uri="{BB962C8B-B14F-4D97-AF65-F5344CB8AC3E}">
        <p14:creationId xmlns:p14="http://schemas.microsoft.com/office/powerpoint/2010/main" val="2166553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D29C24-3394-58CE-9471-80D47746E1D8}"/>
              </a:ext>
            </a:extLst>
          </p:cNvPr>
          <p:cNvSpPr>
            <a:spLocks noGrp="1"/>
          </p:cNvSpPr>
          <p:nvPr>
            <p:ph type="title"/>
          </p:nvPr>
        </p:nvSpPr>
        <p:spPr/>
        <p:txBody>
          <a:bodyPr/>
          <a:lstStyle/>
          <a:p>
            <a:r>
              <a:rPr lang="fi-FI" b="1" dirty="0"/>
              <a:t>Ukkosta ilmassa</a:t>
            </a:r>
            <a:br>
              <a:rPr lang="fi-FI" b="1" dirty="0"/>
            </a:br>
            <a:r>
              <a:rPr lang="fi-FI" sz="2800" dirty="0"/>
              <a:t>Valitut muutokset:</a:t>
            </a:r>
          </a:p>
        </p:txBody>
      </p:sp>
      <p:sp>
        <p:nvSpPr>
          <p:cNvPr id="4" name="Dian numeron paikkamerkki 3">
            <a:extLst>
              <a:ext uri="{FF2B5EF4-FFF2-40B4-BE49-F238E27FC236}">
                <a16:creationId xmlns:a16="http://schemas.microsoft.com/office/drawing/2014/main" id="{C0DF2D51-951B-1D84-9678-30F3BA2D956A}"/>
              </a:ext>
            </a:extLst>
          </p:cNvPr>
          <p:cNvSpPr>
            <a:spLocks noGrp="1"/>
          </p:cNvSpPr>
          <p:nvPr>
            <p:ph type="sldNum" sz="quarter" idx="12"/>
          </p:nvPr>
        </p:nvSpPr>
        <p:spPr/>
        <p:txBody>
          <a:bodyPr/>
          <a:lstStyle/>
          <a:p>
            <a:fld id="{B0C3ECE7-D443-C541-A602-ABE1038D6124}" type="slidenum">
              <a:rPr lang="fi-FI" smtClean="0"/>
              <a:t>22</a:t>
            </a:fld>
            <a:endParaRPr lang="fi-FI"/>
          </a:p>
        </p:txBody>
      </p:sp>
      <p:pic>
        <p:nvPicPr>
          <p:cNvPr id="9" name="Sisällön paikkamerkki 8">
            <a:extLst>
              <a:ext uri="{FF2B5EF4-FFF2-40B4-BE49-F238E27FC236}">
                <a16:creationId xmlns:a16="http://schemas.microsoft.com/office/drawing/2014/main" id="{A10CA74B-1A41-2710-2DC2-C354E4CB279E}"/>
              </a:ext>
            </a:extLst>
          </p:cNvPr>
          <p:cNvPicPr>
            <a:picLocks noGrp="1" noChangeAspect="1"/>
          </p:cNvPicPr>
          <p:nvPr>
            <p:ph sz="half" idx="13"/>
          </p:nvPr>
        </p:nvPicPr>
        <p:blipFill>
          <a:blip r:embed="rId2"/>
          <a:srcRect/>
          <a:stretch/>
        </p:blipFill>
        <p:spPr>
          <a:xfrm>
            <a:off x="6870685" y="2139899"/>
            <a:ext cx="4570642" cy="3499468"/>
          </a:xfrm>
        </p:spPr>
      </p:pic>
      <p:sp>
        <p:nvSpPr>
          <p:cNvPr id="7" name="Tekstiruutu 6">
            <a:extLst>
              <a:ext uri="{FF2B5EF4-FFF2-40B4-BE49-F238E27FC236}">
                <a16:creationId xmlns:a16="http://schemas.microsoft.com/office/drawing/2014/main" id="{BE25AD3F-FC2E-B056-2437-10B4D6EDE403}"/>
              </a:ext>
            </a:extLst>
          </p:cNvPr>
          <p:cNvSpPr txBox="1"/>
          <p:nvPr/>
        </p:nvSpPr>
        <p:spPr>
          <a:xfrm>
            <a:off x="839788" y="1856415"/>
            <a:ext cx="4355013" cy="707886"/>
          </a:xfrm>
          <a:prstGeom prst="rect">
            <a:avLst/>
          </a:prstGeom>
          <a:solidFill>
            <a:schemeClr val="accent5"/>
          </a:solidFill>
          <a:ln>
            <a:noFill/>
          </a:ln>
        </p:spPr>
        <p:txBody>
          <a:bodyPr wrap="square">
            <a:spAutoFit/>
          </a:bodyPr>
          <a:lstStyle/>
          <a:p>
            <a:r>
              <a:rPr lang="fi-FI" sz="2000" dirty="0">
                <a:solidFill>
                  <a:srgbClr val="212529"/>
                </a:solidFill>
              </a:rPr>
              <a:t>Ammattijärjestön jäsenmaksun verovähennyskelpoisuus</a:t>
            </a:r>
            <a:endParaRPr lang="fi-FI" sz="2000" dirty="0"/>
          </a:p>
        </p:txBody>
      </p:sp>
      <p:sp>
        <p:nvSpPr>
          <p:cNvPr id="3" name="Tekstiruutu 2">
            <a:extLst>
              <a:ext uri="{FF2B5EF4-FFF2-40B4-BE49-F238E27FC236}">
                <a16:creationId xmlns:a16="http://schemas.microsoft.com/office/drawing/2014/main" id="{694C56B1-4CB0-B3C2-1AD1-16E8B93D7F33}"/>
              </a:ext>
            </a:extLst>
          </p:cNvPr>
          <p:cNvSpPr txBox="1"/>
          <p:nvPr/>
        </p:nvSpPr>
        <p:spPr>
          <a:xfrm>
            <a:off x="838994" y="2819679"/>
            <a:ext cx="4340370" cy="707886"/>
          </a:xfrm>
          <a:prstGeom prst="rect">
            <a:avLst/>
          </a:prstGeom>
          <a:solidFill>
            <a:schemeClr val="accent5"/>
          </a:solidFill>
        </p:spPr>
        <p:txBody>
          <a:bodyPr wrap="square">
            <a:spAutoFit/>
          </a:bodyPr>
          <a:lstStyle/>
          <a:p>
            <a:pPr algn="l"/>
            <a:r>
              <a:rPr lang="fi-FI" sz="2000" b="0" i="0" dirty="0">
                <a:solidFill>
                  <a:srgbClr val="212529"/>
                </a:solidFill>
                <a:effectLst/>
              </a:rPr>
              <a:t>Ammattijärjestöjen arvostus &amp; sitoutuminen niihin.</a:t>
            </a:r>
            <a:endParaRPr lang="fi-FI" sz="2000" i="0" dirty="0">
              <a:solidFill>
                <a:srgbClr val="212529"/>
              </a:solidFill>
              <a:effectLst/>
            </a:endParaRPr>
          </a:p>
        </p:txBody>
      </p:sp>
    </p:spTree>
    <p:extLst>
      <p:ext uri="{BB962C8B-B14F-4D97-AF65-F5344CB8AC3E}">
        <p14:creationId xmlns:p14="http://schemas.microsoft.com/office/powerpoint/2010/main" val="3170074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D29C24-3394-58CE-9471-80D47746E1D8}"/>
              </a:ext>
            </a:extLst>
          </p:cNvPr>
          <p:cNvSpPr>
            <a:spLocks noGrp="1"/>
          </p:cNvSpPr>
          <p:nvPr>
            <p:ph type="title"/>
          </p:nvPr>
        </p:nvSpPr>
        <p:spPr>
          <a:xfrm>
            <a:off x="839788" y="433048"/>
            <a:ext cx="10514012" cy="1040607"/>
          </a:xfrm>
        </p:spPr>
        <p:txBody>
          <a:bodyPr/>
          <a:lstStyle/>
          <a:p>
            <a:r>
              <a:rPr lang="fi-FI" sz="2800" b="1" dirty="0"/>
              <a:t>Ukkosta ilmassa</a:t>
            </a:r>
            <a:endParaRPr lang="fi-FI" sz="2800" dirty="0"/>
          </a:p>
        </p:txBody>
      </p:sp>
      <p:sp>
        <p:nvSpPr>
          <p:cNvPr id="3" name="Sisällön paikkamerkki 2">
            <a:extLst>
              <a:ext uri="{FF2B5EF4-FFF2-40B4-BE49-F238E27FC236}">
                <a16:creationId xmlns:a16="http://schemas.microsoft.com/office/drawing/2014/main" id="{05D2F5E9-4DD5-0A83-6C11-47615878DEF1}"/>
              </a:ext>
            </a:extLst>
          </p:cNvPr>
          <p:cNvSpPr>
            <a:spLocks noGrp="1"/>
          </p:cNvSpPr>
          <p:nvPr>
            <p:ph sz="half" idx="1"/>
          </p:nvPr>
        </p:nvSpPr>
        <p:spPr>
          <a:xfrm>
            <a:off x="839788" y="1289360"/>
            <a:ext cx="8737843" cy="4779002"/>
          </a:xfrm>
        </p:spPr>
        <p:txBody>
          <a:bodyPr/>
          <a:lstStyle/>
          <a:p>
            <a:pPr>
              <a:spcAft>
                <a:spcPts val="0"/>
              </a:spcAft>
            </a:pPr>
            <a:r>
              <a:rPr lang="fi-FI" sz="1700" b="1" dirty="0"/>
              <a:t>Yleiskuvaus tilanteesta:</a:t>
            </a:r>
          </a:p>
          <a:p>
            <a:pPr>
              <a:spcAft>
                <a:spcPts val="0"/>
              </a:spcAft>
            </a:pPr>
            <a:r>
              <a:rPr lang="fi-FI" sz="1700" dirty="0"/>
              <a:t>Ammattijärjestöjen verovähennyskelpoisuuden poistuminen on yksi osa isompaa poliittista kokonaisuutta, joka aiheuttaa laajemminkin hämminkiä (esim. laajoja mielenilmauksia)</a:t>
            </a:r>
          </a:p>
          <a:p>
            <a:pPr>
              <a:spcAft>
                <a:spcPts val="0"/>
              </a:spcAft>
            </a:pPr>
            <a:r>
              <a:rPr lang="fi-FI" sz="1700" dirty="0"/>
              <a:t>Keskusteluissa ja valmisteluissa esillä  palkkaverojen alenukset sekä järjestöjen sijoitusomaisuuden verotuskysymykset</a:t>
            </a:r>
          </a:p>
          <a:p>
            <a:pPr>
              <a:spcAft>
                <a:spcPts val="0"/>
              </a:spcAft>
            </a:pPr>
            <a:r>
              <a:rPr lang="fi-FI" sz="1700" dirty="0"/>
              <a:t>Medialla vahva rooli (suuri merkitys sillä, millä näkökulmilla asiat esitellään) </a:t>
            </a:r>
          </a:p>
          <a:p>
            <a:pPr>
              <a:spcAft>
                <a:spcPts val="0"/>
              </a:spcAft>
            </a:pPr>
            <a:endParaRPr lang="fi-FI" sz="1700" dirty="0"/>
          </a:p>
          <a:p>
            <a:pPr>
              <a:spcAft>
                <a:spcPts val="0"/>
              </a:spcAft>
            </a:pPr>
            <a:r>
              <a:rPr lang="fi-FI" sz="1700" b="1" dirty="0"/>
              <a:t>TEK</a:t>
            </a:r>
          </a:p>
          <a:p>
            <a:pPr>
              <a:spcAft>
                <a:spcPts val="0"/>
              </a:spcAft>
            </a:pPr>
            <a:r>
              <a:rPr lang="fi-FI" sz="1700" dirty="0"/>
              <a:t>Yleinen tilanne aiheuttaa eri tavoin painetta </a:t>
            </a:r>
            <a:r>
              <a:rPr lang="fi-FI" sz="1700" dirty="0" err="1"/>
              <a:t>TEKissä</a:t>
            </a:r>
            <a:r>
              <a:rPr lang="fi-FI" sz="1700" dirty="0"/>
              <a:t>, </a:t>
            </a:r>
            <a:r>
              <a:rPr lang="fi-FI" sz="1700" dirty="0" err="1"/>
              <a:t>TEKin</a:t>
            </a:r>
            <a:r>
              <a:rPr lang="fi-FI" sz="1700" dirty="0"/>
              <a:t> oma asennoituminen muutokseen ja sen valmisteluun</a:t>
            </a:r>
          </a:p>
          <a:p>
            <a:pPr>
              <a:spcAft>
                <a:spcPts val="0"/>
              </a:spcAft>
            </a:pPr>
            <a:r>
              <a:rPr lang="fi-FI" sz="1700" dirty="0"/>
              <a:t>Jäsenmaksuun tulee alennuspainetta</a:t>
            </a:r>
          </a:p>
          <a:p>
            <a:pPr>
              <a:spcAft>
                <a:spcPts val="0"/>
              </a:spcAft>
            </a:pPr>
            <a:r>
              <a:rPr lang="fi-FI" sz="1700" dirty="0"/>
              <a:t>Henkilöstölle syntyy huolta</a:t>
            </a:r>
          </a:p>
          <a:p>
            <a:pPr>
              <a:spcAft>
                <a:spcPts val="0"/>
              </a:spcAft>
            </a:pPr>
            <a:r>
              <a:rPr lang="fi-FI" sz="1700" dirty="0" err="1"/>
              <a:t>TEKin</a:t>
            </a:r>
            <a:r>
              <a:rPr lang="fi-FI" sz="1700" dirty="0"/>
              <a:t> jäsenyys on joka tapauksessa hyödyllinen ja kustannustehokas</a:t>
            </a:r>
          </a:p>
          <a:p>
            <a:pPr>
              <a:spcAft>
                <a:spcPts val="0"/>
              </a:spcAft>
            </a:pPr>
            <a:r>
              <a:rPr lang="fi-FI" sz="1700" dirty="0"/>
              <a:t>Iso viestintäkampanja käyntiin, pohditaan mm. erilaisia jäsenyysluokkia</a:t>
            </a:r>
          </a:p>
          <a:p>
            <a:pPr>
              <a:spcAft>
                <a:spcPts val="0"/>
              </a:spcAft>
            </a:pPr>
            <a:r>
              <a:rPr lang="fi-FI" sz="1700" dirty="0"/>
              <a:t>Jäsenelle työttömyyden riski on edelleen pieni mutta sen vaikutus on suuri</a:t>
            </a:r>
          </a:p>
          <a:p>
            <a:pPr>
              <a:spcAft>
                <a:spcPts val="0"/>
              </a:spcAft>
            </a:pPr>
            <a:endParaRPr lang="fi-FI" sz="1700" dirty="0"/>
          </a:p>
        </p:txBody>
      </p:sp>
      <p:sp>
        <p:nvSpPr>
          <p:cNvPr id="4" name="Dian numeron paikkamerkki 3">
            <a:extLst>
              <a:ext uri="{FF2B5EF4-FFF2-40B4-BE49-F238E27FC236}">
                <a16:creationId xmlns:a16="http://schemas.microsoft.com/office/drawing/2014/main" id="{C0DF2D51-951B-1D84-9678-30F3BA2D956A}"/>
              </a:ext>
            </a:extLst>
          </p:cNvPr>
          <p:cNvSpPr>
            <a:spLocks noGrp="1"/>
          </p:cNvSpPr>
          <p:nvPr>
            <p:ph type="sldNum" sz="quarter" idx="12"/>
          </p:nvPr>
        </p:nvSpPr>
        <p:spPr/>
        <p:txBody>
          <a:bodyPr/>
          <a:lstStyle/>
          <a:p>
            <a:fld id="{B0C3ECE7-D443-C541-A602-ABE1038D6124}" type="slidenum">
              <a:rPr lang="fi-FI" smtClean="0"/>
              <a:t>23</a:t>
            </a:fld>
            <a:endParaRPr lang="fi-FI"/>
          </a:p>
        </p:txBody>
      </p:sp>
      <p:pic>
        <p:nvPicPr>
          <p:cNvPr id="9" name="Sisällön paikkamerkki 8">
            <a:extLst>
              <a:ext uri="{FF2B5EF4-FFF2-40B4-BE49-F238E27FC236}">
                <a16:creationId xmlns:a16="http://schemas.microsoft.com/office/drawing/2014/main" id="{A10CA74B-1A41-2710-2DC2-C354E4CB279E}"/>
              </a:ext>
            </a:extLst>
          </p:cNvPr>
          <p:cNvPicPr>
            <a:picLocks noGrp="1" noChangeAspect="1"/>
          </p:cNvPicPr>
          <p:nvPr>
            <p:ph sz="half" idx="13"/>
          </p:nvPr>
        </p:nvPicPr>
        <p:blipFill>
          <a:blip r:embed="rId2"/>
          <a:srcRect/>
          <a:stretch/>
        </p:blipFill>
        <p:spPr>
          <a:xfrm>
            <a:off x="9092212" y="147026"/>
            <a:ext cx="3000065" cy="2296971"/>
          </a:xfrm>
        </p:spPr>
      </p:pic>
    </p:spTree>
    <p:extLst>
      <p:ext uri="{BB962C8B-B14F-4D97-AF65-F5344CB8AC3E}">
        <p14:creationId xmlns:p14="http://schemas.microsoft.com/office/powerpoint/2010/main" val="137827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94DFA342-9D68-21CD-D4FC-38C06560E1B0}"/>
              </a:ext>
            </a:extLst>
          </p:cNvPr>
          <p:cNvSpPr>
            <a:spLocks noGrp="1"/>
          </p:cNvSpPr>
          <p:nvPr>
            <p:ph type="title"/>
          </p:nvPr>
        </p:nvSpPr>
        <p:spPr>
          <a:xfrm>
            <a:off x="839788" y="728662"/>
            <a:ext cx="3240087" cy="2312250"/>
          </a:xfrm>
        </p:spPr>
        <p:txBody>
          <a:bodyPr anchor="t">
            <a:normAutofit/>
          </a:bodyPr>
          <a:lstStyle/>
          <a:p>
            <a:r>
              <a:rPr lang="fi-FI" dirty="0"/>
              <a:t>Skenaario:</a:t>
            </a:r>
            <a:br>
              <a:rPr lang="fi-FI" dirty="0"/>
            </a:br>
            <a:br>
              <a:rPr lang="fi-FI" dirty="0"/>
            </a:br>
            <a:r>
              <a:rPr lang="fi-FI" dirty="0"/>
              <a:t>”</a:t>
            </a:r>
            <a:r>
              <a:rPr lang="fi-FI" b="1" dirty="0"/>
              <a:t>Pikkuköhä”</a:t>
            </a:r>
          </a:p>
        </p:txBody>
      </p:sp>
      <p:pic>
        <p:nvPicPr>
          <p:cNvPr id="9" name="Kuvan paikkamerkki 8">
            <a:extLst>
              <a:ext uri="{FF2B5EF4-FFF2-40B4-BE49-F238E27FC236}">
                <a16:creationId xmlns:a16="http://schemas.microsoft.com/office/drawing/2014/main" id="{B2FDD4B6-3215-3F09-17B1-B849E8D567AE}"/>
              </a:ext>
            </a:extLst>
          </p:cNvPr>
          <p:cNvPicPr>
            <a:picLocks noGrp="1" noChangeAspect="1"/>
          </p:cNvPicPr>
          <p:nvPr>
            <p:ph type="pic" idx="1"/>
          </p:nvPr>
        </p:nvPicPr>
        <p:blipFill>
          <a:blip r:embed="rId2"/>
          <a:srcRect l="7847" r="7847"/>
          <a:stretch/>
        </p:blipFill>
        <p:spPr>
          <a:xfrm>
            <a:off x="4108537" y="728662"/>
            <a:ext cx="7675476" cy="5879283"/>
          </a:xfrm>
        </p:spPr>
      </p:pic>
      <p:sp>
        <p:nvSpPr>
          <p:cNvPr id="4" name="Dian numeron paikkamerkki 3">
            <a:extLst>
              <a:ext uri="{FF2B5EF4-FFF2-40B4-BE49-F238E27FC236}">
                <a16:creationId xmlns:a16="http://schemas.microsoft.com/office/drawing/2014/main" id="{B53F731A-4702-FB74-8624-CAD40863C1CC}"/>
              </a:ext>
            </a:extLst>
          </p:cNvPr>
          <p:cNvSpPr>
            <a:spLocks noGrp="1"/>
          </p:cNvSpPr>
          <p:nvPr>
            <p:ph type="sldNum" sz="quarter" idx="12"/>
          </p:nvPr>
        </p:nvSpPr>
        <p:spPr/>
        <p:txBody>
          <a:bodyPr/>
          <a:lstStyle/>
          <a:p>
            <a:fld id="{B0C3ECE7-D443-C541-A602-ABE1038D6124}" type="slidenum">
              <a:rPr lang="fi-FI" smtClean="0"/>
              <a:t>24</a:t>
            </a:fld>
            <a:endParaRPr lang="fi-FI"/>
          </a:p>
        </p:txBody>
      </p:sp>
      <p:sp>
        <p:nvSpPr>
          <p:cNvPr id="2" name="Tekstin paikkamerkki 6">
            <a:extLst>
              <a:ext uri="{FF2B5EF4-FFF2-40B4-BE49-F238E27FC236}">
                <a16:creationId xmlns:a16="http://schemas.microsoft.com/office/drawing/2014/main" id="{938255CF-1622-3A74-BFBC-B1EF3CE3B71A}"/>
              </a:ext>
            </a:extLst>
          </p:cNvPr>
          <p:cNvSpPr>
            <a:spLocks noGrp="1"/>
          </p:cNvSpPr>
          <p:nvPr>
            <p:ph type="body" sz="half" idx="2"/>
          </p:nvPr>
        </p:nvSpPr>
        <p:spPr>
          <a:xfrm>
            <a:off x="839788" y="3508744"/>
            <a:ext cx="3240087" cy="2620593"/>
          </a:xfrm>
        </p:spPr>
        <p:txBody>
          <a:bodyPr/>
          <a:lstStyle/>
          <a:p>
            <a:r>
              <a:rPr lang="fi-FI" sz="2400" dirty="0"/>
              <a:t>Henkilöstön skenaariopaja  26.10.2022</a:t>
            </a:r>
          </a:p>
        </p:txBody>
      </p:sp>
    </p:spTree>
    <p:extLst>
      <p:ext uri="{BB962C8B-B14F-4D97-AF65-F5344CB8AC3E}">
        <p14:creationId xmlns:p14="http://schemas.microsoft.com/office/powerpoint/2010/main" val="92291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D29C24-3394-58CE-9471-80D47746E1D8}"/>
              </a:ext>
            </a:extLst>
          </p:cNvPr>
          <p:cNvSpPr>
            <a:spLocks noGrp="1"/>
          </p:cNvSpPr>
          <p:nvPr>
            <p:ph type="title"/>
          </p:nvPr>
        </p:nvSpPr>
        <p:spPr/>
        <p:txBody>
          <a:bodyPr/>
          <a:lstStyle/>
          <a:p>
            <a:r>
              <a:rPr lang="fi-FI" b="1" dirty="0"/>
              <a:t>”Pikkuköhä”</a:t>
            </a:r>
            <a:br>
              <a:rPr lang="fi-FI" b="1" dirty="0"/>
            </a:br>
            <a:r>
              <a:rPr lang="fi-FI" sz="2800" dirty="0"/>
              <a:t>Valitut muutokset:</a:t>
            </a:r>
          </a:p>
        </p:txBody>
      </p:sp>
      <p:sp>
        <p:nvSpPr>
          <p:cNvPr id="4" name="Dian numeron paikkamerkki 3">
            <a:extLst>
              <a:ext uri="{FF2B5EF4-FFF2-40B4-BE49-F238E27FC236}">
                <a16:creationId xmlns:a16="http://schemas.microsoft.com/office/drawing/2014/main" id="{C0DF2D51-951B-1D84-9678-30F3BA2D956A}"/>
              </a:ext>
            </a:extLst>
          </p:cNvPr>
          <p:cNvSpPr>
            <a:spLocks noGrp="1"/>
          </p:cNvSpPr>
          <p:nvPr>
            <p:ph type="sldNum" sz="quarter" idx="12"/>
          </p:nvPr>
        </p:nvSpPr>
        <p:spPr/>
        <p:txBody>
          <a:bodyPr/>
          <a:lstStyle/>
          <a:p>
            <a:fld id="{B0C3ECE7-D443-C541-A602-ABE1038D6124}" type="slidenum">
              <a:rPr lang="fi-FI" smtClean="0"/>
              <a:t>25</a:t>
            </a:fld>
            <a:endParaRPr lang="fi-FI"/>
          </a:p>
        </p:txBody>
      </p:sp>
      <p:pic>
        <p:nvPicPr>
          <p:cNvPr id="9" name="Sisällön paikkamerkki 8">
            <a:extLst>
              <a:ext uri="{FF2B5EF4-FFF2-40B4-BE49-F238E27FC236}">
                <a16:creationId xmlns:a16="http://schemas.microsoft.com/office/drawing/2014/main" id="{A10CA74B-1A41-2710-2DC2-C354E4CB279E}"/>
              </a:ext>
            </a:extLst>
          </p:cNvPr>
          <p:cNvPicPr>
            <a:picLocks noGrp="1" noChangeAspect="1"/>
          </p:cNvPicPr>
          <p:nvPr>
            <p:ph sz="half" idx="13"/>
          </p:nvPr>
        </p:nvPicPr>
        <p:blipFill>
          <a:blip r:embed="rId2"/>
          <a:srcRect/>
          <a:stretch/>
        </p:blipFill>
        <p:spPr>
          <a:xfrm>
            <a:off x="6870685" y="2413829"/>
            <a:ext cx="4570642" cy="2951607"/>
          </a:xfrm>
        </p:spPr>
      </p:pic>
      <p:sp>
        <p:nvSpPr>
          <p:cNvPr id="7" name="Tekstiruutu 6">
            <a:extLst>
              <a:ext uri="{FF2B5EF4-FFF2-40B4-BE49-F238E27FC236}">
                <a16:creationId xmlns:a16="http://schemas.microsoft.com/office/drawing/2014/main" id="{BE25AD3F-FC2E-B056-2437-10B4D6EDE403}"/>
              </a:ext>
            </a:extLst>
          </p:cNvPr>
          <p:cNvSpPr txBox="1"/>
          <p:nvPr/>
        </p:nvSpPr>
        <p:spPr>
          <a:xfrm>
            <a:off x="839788" y="1856415"/>
            <a:ext cx="4355013" cy="707886"/>
          </a:xfrm>
          <a:prstGeom prst="rect">
            <a:avLst/>
          </a:prstGeom>
          <a:solidFill>
            <a:schemeClr val="accent5"/>
          </a:solidFill>
          <a:ln>
            <a:noFill/>
          </a:ln>
        </p:spPr>
        <p:txBody>
          <a:bodyPr wrap="square">
            <a:spAutoFit/>
          </a:bodyPr>
          <a:lstStyle/>
          <a:p>
            <a:r>
              <a:rPr lang="fi-FI" sz="2000" dirty="0">
                <a:solidFill>
                  <a:srgbClr val="212529"/>
                </a:solidFill>
              </a:rPr>
              <a:t>Ammattijärjestön jäsenmaksun verovähennyskelpoisuus</a:t>
            </a:r>
            <a:endParaRPr lang="fi-FI" sz="2000" dirty="0"/>
          </a:p>
        </p:txBody>
      </p:sp>
      <p:sp>
        <p:nvSpPr>
          <p:cNvPr id="3" name="Tekstiruutu 2">
            <a:extLst>
              <a:ext uri="{FF2B5EF4-FFF2-40B4-BE49-F238E27FC236}">
                <a16:creationId xmlns:a16="http://schemas.microsoft.com/office/drawing/2014/main" id="{694C56B1-4CB0-B3C2-1AD1-16E8B93D7F33}"/>
              </a:ext>
            </a:extLst>
          </p:cNvPr>
          <p:cNvSpPr txBox="1"/>
          <p:nvPr/>
        </p:nvSpPr>
        <p:spPr>
          <a:xfrm>
            <a:off x="838994" y="2819679"/>
            <a:ext cx="4340370" cy="707886"/>
          </a:xfrm>
          <a:prstGeom prst="rect">
            <a:avLst/>
          </a:prstGeom>
          <a:solidFill>
            <a:schemeClr val="accent5"/>
          </a:solidFill>
        </p:spPr>
        <p:txBody>
          <a:bodyPr wrap="square">
            <a:spAutoFit/>
          </a:bodyPr>
          <a:lstStyle/>
          <a:p>
            <a:pPr algn="l"/>
            <a:r>
              <a:rPr lang="fi-FI" sz="2000" dirty="0">
                <a:solidFill>
                  <a:srgbClr val="212529"/>
                </a:solidFill>
              </a:rPr>
              <a:t>Kassat eriytetään ammattijärjestöistä</a:t>
            </a:r>
          </a:p>
          <a:p>
            <a:pPr algn="l"/>
            <a:r>
              <a:rPr lang="fi-FI" sz="2000" dirty="0">
                <a:solidFill>
                  <a:srgbClr val="212529"/>
                </a:solidFill>
              </a:rPr>
              <a:t> </a:t>
            </a:r>
            <a:endParaRPr lang="fi-FI" sz="2000" i="0" dirty="0">
              <a:solidFill>
                <a:srgbClr val="212529"/>
              </a:solidFill>
              <a:effectLst/>
            </a:endParaRPr>
          </a:p>
        </p:txBody>
      </p:sp>
    </p:spTree>
    <p:extLst>
      <p:ext uri="{BB962C8B-B14F-4D97-AF65-F5344CB8AC3E}">
        <p14:creationId xmlns:p14="http://schemas.microsoft.com/office/powerpoint/2010/main" val="1764820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D29C24-3394-58CE-9471-80D47746E1D8}"/>
              </a:ext>
            </a:extLst>
          </p:cNvPr>
          <p:cNvSpPr>
            <a:spLocks noGrp="1"/>
          </p:cNvSpPr>
          <p:nvPr>
            <p:ph type="title"/>
          </p:nvPr>
        </p:nvSpPr>
        <p:spPr>
          <a:xfrm>
            <a:off x="839788" y="433048"/>
            <a:ext cx="10514012" cy="1040607"/>
          </a:xfrm>
        </p:spPr>
        <p:txBody>
          <a:bodyPr/>
          <a:lstStyle/>
          <a:p>
            <a:r>
              <a:rPr lang="fi-FI" sz="2800" b="1" dirty="0"/>
              <a:t>”Pikkuköhä”</a:t>
            </a:r>
            <a:endParaRPr lang="fi-FI" sz="2800" dirty="0"/>
          </a:p>
        </p:txBody>
      </p:sp>
      <p:sp>
        <p:nvSpPr>
          <p:cNvPr id="3" name="Sisällön paikkamerkki 2">
            <a:extLst>
              <a:ext uri="{FF2B5EF4-FFF2-40B4-BE49-F238E27FC236}">
                <a16:creationId xmlns:a16="http://schemas.microsoft.com/office/drawing/2014/main" id="{05D2F5E9-4DD5-0A83-6C11-47615878DEF1}"/>
              </a:ext>
            </a:extLst>
          </p:cNvPr>
          <p:cNvSpPr>
            <a:spLocks noGrp="1"/>
          </p:cNvSpPr>
          <p:nvPr>
            <p:ph sz="half" idx="1"/>
          </p:nvPr>
        </p:nvSpPr>
        <p:spPr>
          <a:xfrm>
            <a:off x="839788" y="1289360"/>
            <a:ext cx="8737843" cy="4779002"/>
          </a:xfrm>
        </p:spPr>
        <p:txBody>
          <a:bodyPr/>
          <a:lstStyle/>
          <a:p>
            <a:pPr>
              <a:spcAft>
                <a:spcPts val="0"/>
              </a:spcAft>
            </a:pPr>
            <a:r>
              <a:rPr lang="fi-FI" sz="1700" b="1" dirty="0"/>
              <a:t>Yleiskuvaus tilanteesta:</a:t>
            </a:r>
          </a:p>
          <a:p>
            <a:pPr>
              <a:spcAft>
                <a:spcPts val="0"/>
              </a:spcAft>
            </a:pPr>
            <a:r>
              <a:rPr lang="fi-FI" sz="1700" dirty="0"/>
              <a:t>Tärkein palvelu poistuu, jäsenmaksu ”tuplaantuu”</a:t>
            </a:r>
          </a:p>
          <a:p>
            <a:pPr>
              <a:spcAft>
                <a:spcPts val="0"/>
              </a:spcAft>
            </a:pPr>
            <a:r>
              <a:rPr lang="fi-FI" sz="1700" dirty="0"/>
              <a:t>Jäsenmäärä laskee 30 %</a:t>
            </a:r>
          </a:p>
          <a:p>
            <a:pPr>
              <a:spcAft>
                <a:spcPts val="0"/>
              </a:spcAft>
            </a:pPr>
            <a:r>
              <a:rPr lang="fi-FI" sz="1700" dirty="0"/>
              <a:t>Suora kassajäsenyys erittäin houkutteleva vaihtoehto</a:t>
            </a:r>
          </a:p>
          <a:p>
            <a:pPr>
              <a:spcAft>
                <a:spcPts val="0"/>
              </a:spcAft>
            </a:pPr>
            <a:r>
              <a:rPr lang="fi-FI" sz="1700" dirty="0"/>
              <a:t>Järjestäytymisaste laskee -&gt;neuvotteluvoima heikentyy -&gt; paikallinen sopiminen lisääntyy</a:t>
            </a:r>
          </a:p>
          <a:p>
            <a:pPr>
              <a:spcAft>
                <a:spcPts val="0"/>
              </a:spcAft>
            </a:pPr>
            <a:endParaRPr lang="fi-FI" sz="1700" b="1" dirty="0"/>
          </a:p>
          <a:p>
            <a:pPr>
              <a:spcAft>
                <a:spcPts val="0"/>
              </a:spcAft>
            </a:pPr>
            <a:r>
              <a:rPr lang="fi-FI" sz="1700" b="1" dirty="0"/>
              <a:t>TEK</a:t>
            </a:r>
          </a:p>
          <a:p>
            <a:pPr>
              <a:spcAft>
                <a:spcPts val="0"/>
              </a:spcAft>
            </a:pPr>
            <a:r>
              <a:rPr lang="fi-FI" sz="1700" dirty="0"/>
              <a:t>Pitäisi tuottaa enemmän lisäarvoa muista palveluista (ml. edunvalvonta) </a:t>
            </a:r>
          </a:p>
          <a:p>
            <a:pPr>
              <a:spcAft>
                <a:spcPts val="0"/>
              </a:spcAft>
            </a:pPr>
            <a:r>
              <a:rPr lang="fi-FI" sz="1700" dirty="0"/>
              <a:t>Jäsenmaksuja tulisi laskea reilusti? Tehdään eritasoisia jäsenyyksiä </a:t>
            </a:r>
          </a:p>
          <a:p>
            <a:pPr>
              <a:spcAft>
                <a:spcPts val="0"/>
              </a:spcAft>
            </a:pPr>
            <a:r>
              <a:rPr lang="fi-FI" sz="1700" dirty="0"/>
              <a:t>Neuvotteluvoima (mandaatti) heikkenee, mutta tarvitaan tukea paikallisen sopimisen tueksi.</a:t>
            </a:r>
          </a:p>
          <a:p>
            <a:pPr>
              <a:spcAft>
                <a:spcPts val="0"/>
              </a:spcAft>
            </a:pPr>
            <a:r>
              <a:rPr lang="fi-FI" sz="1700" dirty="0"/>
              <a:t>Kilpailu kiristyy liittojen välillä -&gt; fuusiot -&gt; kaikki jäsenet tervetulleita </a:t>
            </a:r>
            <a:r>
              <a:rPr lang="fi-FI" sz="1700" dirty="0" err="1"/>
              <a:t>TEKiin</a:t>
            </a:r>
            <a:endParaRPr lang="fi-FI" sz="1700" dirty="0"/>
          </a:p>
          <a:p>
            <a:pPr>
              <a:spcAft>
                <a:spcPts val="0"/>
              </a:spcAft>
            </a:pPr>
            <a:r>
              <a:rPr lang="fi-FI" sz="1700" dirty="0"/>
              <a:t>Brändimielikuvaa tulee kehittää edelleen monimuotoisempaan suuntaan (tekniikka yhdistävä tekijä)</a:t>
            </a:r>
          </a:p>
          <a:p>
            <a:pPr>
              <a:spcAft>
                <a:spcPts val="0"/>
              </a:spcAft>
            </a:pPr>
            <a:endParaRPr lang="fi-FI" sz="1700" dirty="0"/>
          </a:p>
        </p:txBody>
      </p:sp>
      <p:sp>
        <p:nvSpPr>
          <p:cNvPr id="4" name="Dian numeron paikkamerkki 3">
            <a:extLst>
              <a:ext uri="{FF2B5EF4-FFF2-40B4-BE49-F238E27FC236}">
                <a16:creationId xmlns:a16="http://schemas.microsoft.com/office/drawing/2014/main" id="{C0DF2D51-951B-1D84-9678-30F3BA2D956A}"/>
              </a:ext>
            </a:extLst>
          </p:cNvPr>
          <p:cNvSpPr>
            <a:spLocks noGrp="1"/>
          </p:cNvSpPr>
          <p:nvPr>
            <p:ph type="sldNum" sz="quarter" idx="12"/>
          </p:nvPr>
        </p:nvSpPr>
        <p:spPr/>
        <p:txBody>
          <a:bodyPr/>
          <a:lstStyle/>
          <a:p>
            <a:fld id="{B0C3ECE7-D443-C541-A602-ABE1038D6124}" type="slidenum">
              <a:rPr lang="fi-FI" smtClean="0"/>
              <a:t>26</a:t>
            </a:fld>
            <a:endParaRPr lang="fi-FI"/>
          </a:p>
        </p:txBody>
      </p:sp>
      <p:pic>
        <p:nvPicPr>
          <p:cNvPr id="9" name="Sisällön paikkamerkki 8">
            <a:extLst>
              <a:ext uri="{FF2B5EF4-FFF2-40B4-BE49-F238E27FC236}">
                <a16:creationId xmlns:a16="http://schemas.microsoft.com/office/drawing/2014/main" id="{A10CA74B-1A41-2710-2DC2-C354E4CB279E}"/>
              </a:ext>
            </a:extLst>
          </p:cNvPr>
          <p:cNvPicPr>
            <a:picLocks noGrp="1" noChangeAspect="1"/>
          </p:cNvPicPr>
          <p:nvPr>
            <p:ph sz="half" idx="13"/>
          </p:nvPr>
        </p:nvPicPr>
        <p:blipFill>
          <a:blip r:embed="rId2"/>
          <a:srcRect/>
          <a:stretch/>
        </p:blipFill>
        <p:spPr>
          <a:xfrm>
            <a:off x="9304351" y="728664"/>
            <a:ext cx="2479662" cy="1601304"/>
          </a:xfrm>
        </p:spPr>
      </p:pic>
    </p:spTree>
    <p:extLst>
      <p:ext uri="{BB962C8B-B14F-4D97-AF65-F5344CB8AC3E}">
        <p14:creationId xmlns:p14="http://schemas.microsoft.com/office/powerpoint/2010/main" val="776056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94DFA342-9D68-21CD-D4FC-38C06560E1B0}"/>
              </a:ext>
            </a:extLst>
          </p:cNvPr>
          <p:cNvSpPr>
            <a:spLocks noGrp="1"/>
          </p:cNvSpPr>
          <p:nvPr>
            <p:ph type="title"/>
          </p:nvPr>
        </p:nvSpPr>
        <p:spPr>
          <a:xfrm>
            <a:off x="839788" y="728662"/>
            <a:ext cx="3240087" cy="2312250"/>
          </a:xfrm>
        </p:spPr>
        <p:txBody>
          <a:bodyPr anchor="t">
            <a:normAutofit/>
          </a:bodyPr>
          <a:lstStyle/>
          <a:p>
            <a:r>
              <a:rPr lang="fi-FI" dirty="0"/>
              <a:t>Skenaario:</a:t>
            </a:r>
            <a:br>
              <a:rPr lang="fi-FI" dirty="0"/>
            </a:br>
            <a:br>
              <a:rPr lang="fi-FI" dirty="0"/>
            </a:br>
            <a:r>
              <a:rPr lang="fi-FI" dirty="0"/>
              <a:t>Villi ja vapaa</a:t>
            </a:r>
            <a:endParaRPr lang="fi-FI" b="1" dirty="0"/>
          </a:p>
        </p:txBody>
      </p:sp>
      <p:pic>
        <p:nvPicPr>
          <p:cNvPr id="9" name="Kuvan paikkamerkki 8">
            <a:extLst>
              <a:ext uri="{FF2B5EF4-FFF2-40B4-BE49-F238E27FC236}">
                <a16:creationId xmlns:a16="http://schemas.microsoft.com/office/drawing/2014/main" id="{B2FDD4B6-3215-3F09-17B1-B849E8D567AE}"/>
              </a:ext>
            </a:extLst>
          </p:cNvPr>
          <p:cNvPicPr>
            <a:picLocks noGrp="1" noChangeAspect="1"/>
          </p:cNvPicPr>
          <p:nvPr>
            <p:ph type="pic" idx="1"/>
          </p:nvPr>
        </p:nvPicPr>
        <p:blipFill>
          <a:blip r:embed="rId2"/>
          <a:srcRect l="6462" r="6462"/>
          <a:stretch/>
        </p:blipFill>
        <p:spPr>
          <a:xfrm>
            <a:off x="4108537" y="728662"/>
            <a:ext cx="7675476" cy="5879283"/>
          </a:xfrm>
        </p:spPr>
      </p:pic>
      <p:sp>
        <p:nvSpPr>
          <p:cNvPr id="4" name="Dian numeron paikkamerkki 3">
            <a:extLst>
              <a:ext uri="{FF2B5EF4-FFF2-40B4-BE49-F238E27FC236}">
                <a16:creationId xmlns:a16="http://schemas.microsoft.com/office/drawing/2014/main" id="{B53F731A-4702-FB74-8624-CAD40863C1CC}"/>
              </a:ext>
            </a:extLst>
          </p:cNvPr>
          <p:cNvSpPr>
            <a:spLocks noGrp="1"/>
          </p:cNvSpPr>
          <p:nvPr>
            <p:ph type="sldNum" sz="quarter" idx="12"/>
          </p:nvPr>
        </p:nvSpPr>
        <p:spPr/>
        <p:txBody>
          <a:bodyPr/>
          <a:lstStyle/>
          <a:p>
            <a:fld id="{B0C3ECE7-D443-C541-A602-ABE1038D6124}" type="slidenum">
              <a:rPr lang="fi-FI" smtClean="0"/>
              <a:t>27</a:t>
            </a:fld>
            <a:endParaRPr lang="fi-FI"/>
          </a:p>
        </p:txBody>
      </p:sp>
      <p:sp>
        <p:nvSpPr>
          <p:cNvPr id="2" name="Tekstin paikkamerkki 6">
            <a:extLst>
              <a:ext uri="{FF2B5EF4-FFF2-40B4-BE49-F238E27FC236}">
                <a16:creationId xmlns:a16="http://schemas.microsoft.com/office/drawing/2014/main" id="{938255CF-1622-3A74-BFBC-B1EF3CE3B71A}"/>
              </a:ext>
            </a:extLst>
          </p:cNvPr>
          <p:cNvSpPr>
            <a:spLocks noGrp="1"/>
          </p:cNvSpPr>
          <p:nvPr>
            <p:ph type="body" sz="half" idx="2"/>
          </p:nvPr>
        </p:nvSpPr>
        <p:spPr>
          <a:xfrm>
            <a:off x="839788" y="3508744"/>
            <a:ext cx="3240087" cy="2620593"/>
          </a:xfrm>
        </p:spPr>
        <p:txBody>
          <a:bodyPr/>
          <a:lstStyle/>
          <a:p>
            <a:r>
              <a:rPr lang="fi-FI" sz="2400" dirty="0"/>
              <a:t>Henkilöstön skenaariopaja  26.10.2022</a:t>
            </a:r>
          </a:p>
        </p:txBody>
      </p:sp>
    </p:spTree>
    <p:extLst>
      <p:ext uri="{BB962C8B-B14F-4D97-AF65-F5344CB8AC3E}">
        <p14:creationId xmlns:p14="http://schemas.microsoft.com/office/powerpoint/2010/main" val="1208852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D29C24-3394-58CE-9471-80D47746E1D8}"/>
              </a:ext>
            </a:extLst>
          </p:cNvPr>
          <p:cNvSpPr>
            <a:spLocks noGrp="1"/>
          </p:cNvSpPr>
          <p:nvPr>
            <p:ph type="title"/>
          </p:nvPr>
        </p:nvSpPr>
        <p:spPr/>
        <p:txBody>
          <a:bodyPr/>
          <a:lstStyle/>
          <a:p>
            <a:r>
              <a:rPr lang="fi-FI" b="1" dirty="0"/>
              <a:t>Villi ja vapaa (työntekijä)</a:t>
            </a:r>
            <a:br>
              <a:rPr lang="fi-FI" b="1" dirty="0"/>
            </a:br>
            <a:r>
              <a:rPr lang="fi-FI" sz="2800" dirty="0"/>
              <a:t>Valitut muutokset:</a:t>
            </a:r>
          </a:p>
        </p:txBody>
      </p:sp>
      <p:sp>
        <p:nvSpPr>
          <p:cNvPr id="4" name="Dian numeron paikkamerkki 3">
            <a:extLst>
              <a:ext uri="{FF2B5EF4-FFF2-40B4-BE49-F238E27FC236}">
                <a16:creationId xmlns:a16="http://schemas.microsoft.com/office/drawing/2014/main" id="{C0DF2D51-951B-1D84-9678-30F3BA2D956A}"/>
              </a:ext>
            </a:extLst>
          </p:cNvPr>
          <p:cNvSpPr>
            <a:spLocks noGrp="1"/>
          </p:cNvSpPr>
          <p:nvPr>
            <p:ph type="sldNum" sz="quarter" idx="12"/>
          </p:nvPr>
        </p:nvSpPr>
        <p:spPr/>
        <p:txBody>
          <a:bodyPr/>
          <a:lstStyle/>
          <a:p>
            <a:fld id="{B0C3ECE7-D443-C541-A602-ABE1038D6124}" type="slidenum">
              <a:rPr lang="fi-FI" smtClean="0"/>
              <a:t>28</a:t>
            </a:fld>
            <a:endParaRPr lang="fi-FI"/>
          </a:p>
        </p:txBody>
      </p:sp>
      <p:pic>
        <p:nvPicPr>
          <p:cNvPr id="9" name="Sisällön paikkamerkki 8">
            <a:extLst>
              <a:ext uri="{FF2B5EF4-FFF2-40B4-BE49-F238E27FC236}">
                <a16:creationId xmlns:a16="http://schemas.microsoft.com/office/drawing/2014/main" id="{A10CA74B-1A41-2710-2DC2-C354E4CB279E}"/>
              </a:ext>
            </a:extLst>
          </p:cNvPr>
          <p:cNvPicPr>
            <a:picLocks noGrp="1" noChangeAspect="1"/>
          </p:cNvPicPr>
          <p:nvPr>
            <p:ph sz="half" idx="13"/>
          </p:nvPr>
        </p:nvPicPr>
        <p:blipFill>
          <a:blip r:embed="rId2"/>
          <a:srcRect/>
          <a:stretch/>
        </p:blipFill>
        <p:spPr>
          <a:xfrm>
            <a:off x="6943344" y="2413829"/>
            <a:ext cx="4425323" cy="2951607"/>
          </a:xfrm>
        </p:spPr>
      </p:pic>
      <p:sp>
        <p:nvSpPr>
          <p:cNvPr id="7" name="Tekstiruutu 6">
            <a:extLst>
              <a:ext uri="{FF2B5EF4-FFF2-40B4-BE49-F238E27FC236}">
                <a16:creationId xmlns:a16="http://schemas.microsoft.com/office/drawing/2014/main" id="{BE25AD3F-FC2E-B056-2437-10B4D6EDE403}"/>
              </a:ext>
            </a:extLst>
          </p:cNvPr>
          <p:cNvSpPr txBox="1"/>
          <p:nvPr/>
        </p:nvSpPr>
        <p:spPr>
          <a:xfrm>
            <a:off x="839788" y="1856415"/>
            <a:ext cx="4355013" cy="707886"/>
          </a:xfrm>
          <a:prstGeom prst="rect">
            <a:avLst/>
          </a:prstGeom>
          <a:solidFill>
            <a:schemeClr val="accent5"/>
          </a:solidFill>
          <a:ln>
            <a:noFill/>
          </a:ln>
        </p:spPr>
        <p:txBody>
          <a:bodyPr wrap="square">
            <a:spAutoFit/>
          </a:bodyPr>
          <a:lstStyle/>
          <a:p>
            <a:r>
              <a:rPr lang="fi-FI" sz="2000" dirty="0">
                <a:solidFill>
                  <a:srgbClr val="212529"/>
                </a:solidFill>
              </a:rPr>
              <a:t>Tekniikan syvällinen ymmärtäminen</a:t>
            </a:r>
          </a:p>
          <a:p>
            <a:endParaRPr lang="fi-FI" sz="2000" dirty="0"/>
          </a:p>
        </p:txBody>
      </p:sp>
      <p:sp>
        <p:nvSpPr>
          <p:cNvPr id="3" name="Tekstiruutu 2">
            <a:extLst>
              <a:ext uri="{FF2B5EF4-FFF2-40B4-BE49-F238E27FC236}">
                <a16:creationId xmlns:a16="http://schemas.microsoft.com/office/drawing/2014/main" id="{694C56B1-4CB0-B3C2-1AD1-16E8B93D7F33}"/>
              </a:ext>
            </a:extLst>
          </p:cNvPr>
          <p:cNvSpPr txBox="1"/>
          <p:nvPr/>
        </p:nvSpPr>
        <p:spPr>
          <a:xfrm>
            <a:off x="838994" y="2640335"/>
            <a:ext cx="4340370" cy="707886"/>
          </a:xfrm>
          <a:prstGeom prst="rect">
            <a:avLst/>
          </a:prstGeom>
          <a:solidFill>
            <a:schemeClr val="accent1"/>
          </a:solidFill>
        </p:spPr>
        <p:txBody>
          <a:bodyPr wrap="square">
            <a:spAutoFit/>
          </a:bodyPr>
          <a:lstStyle/>
          <a:p>
            <a:pPr algn="l"/>
            <a:r>
              <a:rPr lang="fi-FI" sz="2000" dirty="0">
                <a:solidFill>
                  <a:srgbClr val="212529"/>
                </a:solidFill>
              </a:rPr>
              <a:t>Odotukset tekniikan ammattilaisten osaamista kohtaan </a:t>
            </a:r>
            <a:endParaRPr lang="fi-FI" sz="2000" i="0" dirty="0">
              <a:solidFill>
                <a:srgbClr val="212529"/>
              </a:solidFill>
              <a:effectLst/>
            </a:endParaRPr>
          </a:p>
        </p:txBody>
      </p:sp>
      <p:sp>
        <p:nvSpPr>
          <p:cNvPr id="5" name="Tekstiruutu 4">
            <a:extLst>
              <a:ext uri="{FF2B5EF4-FFF2-40B4-BE49-F238E27FC236}">
                <a16:creationId xmlns:a16="http://schemas.microsoft.com/office/drawing/2014/main" id="{63133007-965B-10AF-5375-2D43568F5458}"/>
              </a:ext>
            </a:extLst>
          </p:cNvPr>
          <p:cNvSpPr txBox="1"/>
          <p:nvPr/>
        </p:nvSpPr>
        <p:spPr>
          <a:xfrm>
            <a:off x="838994" y="3461962"/>
            <a:ext cx="4340370" cy="707886"/>
          </a:xfrm>
          <a:prstGeom prst="rect">
            <a:avLst/>
          </a:prstGeom>
          <a:solidFill>
            <a:schemeClr val="accent1"/>
          </a:solidFill>
        </p:spPr>
        <p:txBody>
          <a:bodyPr wrap="square">
            <a:spAutoFit/>
          </a:bodyPr>
          <a:lstStyle/>
          <a:p>
            <a:pPr algn="l"/>
            <a:r>
              <a:rPr lang="fi-FI" sz="2000" dirty="0">
                <a:solidFill>
                  <a:srgbClr val="212529"/>
                </a:solidFill>
              </a:rPr>
              <a:t>Työelämän roolien monipuolisuus</a:t>
            </a:r>
          </a:p>
          <a:p>
            <a:pPr algn="l"/>
            <a:r>
              <a:rPr lang="fi-FI" sz="2000" dirty="0">
                <a:solidFill>
                  <a:srgbClr val="212529"/>
                </a:solidFill>
              </a:rPr>
              <a:t> </a:t>
            </a:r>
            <a:endParaRPr lang="fi-FI" sz="2000" i="0" dirty="0">
              <a:solidFill>
                <a:srgbClr val="212529"/>
              </a:solidFill>
              <a:effectLst/>
            </a:endParaRPr>
          </a:p>
        </p:txBody>
      </p:sp>
      <p:sp>
        <p:nvSpPr>
          <p:cNvPr id="6" name="Tekstiruutu 5">
            <a:extLst>
              <a:ext uri="{FF2B5EF4-FFF2-40B4-BE49-F238E27FC236}">
                <a16:creationId xmlns:a16="http://schemas.microsoft.com/office/drawing/2014/main" id="{DCAE01F0-51F5-F2FF-99F9-C086C3CB4647}"/>
              </a:ext>
            </a:extLst>
          </p:cNvPr>
          <p:cNvSpPr txBox="1"/>
          <p:nvPr/>
        </p:nvSpPr>
        <p:spPr>
          <a:xfrm>
            <a:off x="838994" y="4245882"/>
            <a:ext cx="4340370" cy="707886"/>
          </a:xfrm>
          <a:prstGeom prst="rect">
            <a:avLst/>
          </a:prstGeom>
          <a:solidFill>
            <a:schemeClr val="accent5"/>
          </a:solidFill>
        </p:spPr>
        <p:txBody>
          <a:bodyPr wrap="square">
            <a:spAutoFit/>
          </a:bodyPr>
          <a:lstStyle/>
          <a:p>
            <a:pPr algn="l"/>
            <a:r>
              <a:rPr lang="fi-FI" sz="2000" dirty="0">
                <a:solidFill>
                  <a:srgbClr val="212529"/>
                </a:solidFill>
              </a:rPr>
              <a:t>Osaajien sitouttaminen &amp; irtisanoutumisaallot </a:t>
            </a:r>
            <a:endParaRPr lang="fi-FI" sz="2000" i="0" dirty="0">
              <a:solidFill>
                <a:srgbClr val="212529"/>
              </a:solidFill>
              <a:effectLst/>
            </a:endParaRPr>
          </a:p>
        </p:txBody>
      </p:sp>
      <p:sp>
        <p:nvSpPr>
          <p:cNvPr id="8" name="Tekstiruutu 7">
            <a:extLst>
              <a:ext uri="{FF2B5EF4-FFF2-40B4-BE49-F238E27FC236}">
                <a16:creationId xmlns:a16="http://schemas.microsoft.com/office/drawing/2014/main" id="{4223EAD8-3C87-3C18-8C4A-432D976C3718}"/>
              </a:ext>
            </a:extLst>
          </p:cNvPr>
          <p:cNvSpPr txBox="1"/>
          <p:nvPr/>
        </p:nvSpPr>
        <p:spPr>
          <a:xfrm>
            <a:off x="854431" y="5032131"/>
            <a:ext cx="4340370" cy="707886"/>
          </a:xfrm>
          <a:prstGeom prst="rect">
            <a:avLst/>
          </a:prstGeom>
          <a:solidFill>
            <a:schemeClr val="accent5"/>
          </a:solidFill>
        </p:spPr>
        <p:txBody>
          <a:bodyPr wrap="square">
            <a:spAutoFit/>
          </a:bodyPr>
          <a:lstStyle/>
          <a:p>
            <a:pPr algn="l"/>
            <a:r>
              <a:rPr lang="fi-FI" sz="2000" dirty="0" err="1">
                <a:solidFill>
                  <a:srgbClr val="212529"/>
                </a:solidFill>
              </a:rPr>
              <a:t>Resilienssin</a:t>
            </a:r>
            <a:r>
              <a:rPr lang="fi-FI" sz="2000" dirty="0">
                <a:solidFill>
                  <a:srgbClr val="212529"/>
                </a:solidFill>
              </a:rPr>
              <a:t> vaade työelämässä</a:t>
            </a:r>
          </a:p>
          <a:p>
            <a:pPr algn="l"/>
            <a:r>
              <a:rPr lang="fi-FI" sz="2000" dirty="0">
                <a:solidFill>
                  <a:srgbClr val="212529"/>
                </a:solidFill>
              </a:rPr>
              <a:t> </a:t>
            </a:r>
            <a:endParaRPr lang="fi-FI" sz="2000" i="0" dirty="0">
              <a:solidFill>
                <a:srgbClr val="212529"/>
              </a:solidFill>
              <a:effectLst/>
            </a:endParaRPr>
          </a:p>
        </p:txBody>
      </p:sp>
      <p:sp>
        <p:nvSpPr>
          <p:cNvPr id="10" name="Tekstiruutu 9">
            <a:extLst>
              <a:ext uri="{FF2B5EF4-FFF2-40B4-BE49-F238E27FC236}">
                <a16:creationId xmlns:a16="http://schemas.microsoft.com/office/drawing/2014/main" id="{E5EC2BF6-6A86-996D-42D8-2D0742D10163}"/>
              </a:ext>
            </a:extLst>
          </p:cNvPr>
          <p:cNvSpPr txBox="1"/>
          <p:nvPr/>
        </p:nvSpPr>
        <p:spPr>
          <a:xfrm>
            <a:off x="854431" y="5796450"/>
            <a:ext cx="4340370" cy="707886"/>
          </a:xfrm>
          <a:prstGeom prst="rect">
            <a:avLst/>
          </a:prstGeom>
          <a:solidFill>
            <a:schemeClr val="accent5"/>
          </a:solidFill>
        </p:spPr>
        <p:txBody>
          <a:bodyPr wrap="square">
            <a:spAutoFit/>
          </a:bodyPr>
          <a:lstStyle/>
          <a:p>
            <a:pPr algn="l"/>
            <a:r>
              <a:rPr lang="fi-FI" sz="2000" dirty="0">
                <a:solidFill>
                  <a:srgbClr val="212529"/>
                </a:solidFill>
              </a:rPr>
              <a:t>Mielenterveysongelmat</a:t>
            </a:r>
          </a:p>
          <a:p>
            <a:pPr algn="l"/>
            <a:r>
              <a:rPr lang="fi-FI" sz="2000" dirty="0">
                <a:solidFill>
                  <a:srgbClr val="212529"/>
                </a:solidFill>
              </a:rPr>
              <a:t> </a:t>
            </a:r>
            <a:endParaRPr lang="fi-FI" sz="2000" i="0" dirty="0">
              <a:solidFill>
                <a:srgbClr val="212529"/>
              </a:solidFill>
              <a:effectLst/>
            </a:endParaRPr>
          </a:p>
        </p:txBody>
      </p:sp>
    </p:spTree>
    <p:extLst>
      <p:ext uri="{BB962C8B-B14F-4D97-AF65-F5344CB8AC3E}">
        <p14:creationId xmlns:p14="http://schemas.microsoft.com/office/powerpoint/2010/main" val="1921434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D29C24-3394-58CE-9471-80D47746E1D8}"/>
              </a:ext>
            </a:extLst>
          </p:cNvPr>
          <p:cNvSpPr>
            <a:spLocks noGrp="1"/>
          </p:cNvSpPr>
          <p:nvPr>
            <p:ph type="title"/>
          </p:nvPr>
        </p:nvSpPr>
        <p:spPr>
          <a:xfrm>
            <a:off x="839788" y="433048"/>
            <a:ext cx="10514012" cy="1040607"/>
          </a:xfrm>
        </p:spPr>
        <p:txBody>
          <a:bodyPr/>
          <a:lstStyle/>
          <a:p>
            <a:r>
              <a:rPr lang="fi-FI" sz="2800" b="1" dirty="0"/>
              <a:t>Villi ja vapaa</a:t>
            </a:r>
            <a:endParaRPr lang="fi-FI" sz="2800" dirty="0"/>
          </a:p>
        </p:txBody>
      </p:sp>
      <p:sp>
        <p:nvSpPr>
          <p:cNvPr id="3" name="Sisällön paikkamerkki 2">
            <a:extLst>
              <a:ext uri="{FF2B5EF4-FFF2-40B4-BE49-F238E27FC236}">
                <a16:creationId xmlns:a16="http://schemas.microsoft.com/office/drawing/2014/main" id="{05D2F5E9-4DD5-0A83-6C11-47615878DEF1}"/>
              </a:ext>
            </a:extLst>
          </p:cNvPr>
          <p:cNvSpPr>
            <a:spLocks noGrp="1"/>
          </p:cNvSpPr>
          <p:nvPr>
            <p:ph sz="half" idx="1"/>
          </p:nvPr>
        </p:nvSpPr>
        <p:spPr>
          <a:xfrm>
            <a:off x="839788" y="1289360"/>
            <a:ext cx="8113189" cy="4779002"/>
          </a:xfrm>
        </p:spPr>
        <p:txBody>
          <a:bodyPr/>
          <a:lstStyle/>
          <a:p>
            <a:pPr>
              <a:spcAft>
                <a:spcPts val="0"/>
              </a:spcAft>
            </a:pPr>
            <a:r>
              <a:rPr lang="fi-FI" sz="1700" b="1" dirty="0"/>
              <a:t>Yleiskuvaus tilanteesta:</a:t>
            </a:r>
          </a:p>
          <a:p>
            <a:pPr>
              <a:spcAft>
                <a:spcPts val="0"/>
              </a:spcAft>
            </a:pPr>
            <a:r>
              <a:rPr lang="fi-FI" sz="1700" dirty="0"/>
              <a:t>Työnantajien halu kontrolloida työntekijöitä lisääntyy. Vaaditaan parempaa osaamista, joustavuutta (</a:t>
            </a:r>
            <a:r>
              <a:rPr lang="fi-FI" sz="1700" dirty="0" err="1"/>
              <a:t>resilienssiä</a:t>
            </a:r>
            <a:r>
              <a:rPr lang="fi-FI" sz="1700" dirty="0"/>
              <a:t>) ja sitoutumista. Työantajien näkemys on ”jämähtänyt” – työelämän jatkuvaa muutosta ei haluta nähdä ja hyväksyä. Työntekijä haluaa olla villi ja vapaa, mutta haluaa myös vakautta työelämään.</a:t>
            </a:r>
          </a:p>
          <a:p>
            <a:pPr>
              <a:spcAft>
                <a:spcPts val="0"/>
              </a:spcAft>
            </a:pPr>
            <a:endParaRPr lang="fi-FI" sz="1700" b="1" dirty="0"/>
          </a:p>
          <a:p>
            <a:pPr>
              <a:spcAft>
                <a:spcPts val="0"/>
              </a:spcAft>
            </a:pPr>
            <a:r>
              <a:rPr lang="fi-FI" sz="1700" b="1" dirty="0"/>
              <a:t>TEK</a:t>
            </a:r>
          </a:p>
          <a:p>
            <a:pPr>
              <a:spcAft>
                <a:spcPts val="0"/>
              </a:spcAft>
            </a:pPr>
            <a:r>
              <a:rPr lang="fi-FI" sz="1700" dirty="0"/>
              <a:t>TEK lobbaa ”villin ja vapaan työntekijän” työelämää tukevaa lainsäädäntöä.</a:t>
            </a:r>
          </a:p>
          <a:p>
            <a:pPr>
              <a:spcAft>
                <a:spcPts val="0"/>
              </a:spcAft>
            </a:pPr>
            <a:r>
              <a:rPr lang="fi-FI" sz="1700" dirty="0" err="1"/>
              <a:t>TEKin</a:t>
            </a:r>
            <a:r>
              <a:rPr lang="fi-FI" sz="1700" dirty="0"/>
              <a:t> pitää pohtia jäsenpohjan laajentamista.</a:t>
            </a:r>
          </a:p>
          <a:p>
            <a:pPr>
              <a:spcAft>
                <a:spcPts val="0"/>
              </a:spcAft>
            </a:pPr>
            <a:endParaRPr lang="fi-FI" sz="1700" dirty="0"/>
          </a:p>
        </p:txBody>
      </p:sp>
      <p:sp>
        <p:nvSpPr>
          <p:cNvPr id="4" name="Dian numeron paikkamerkki 3">
            <a:extLst>
              <a:ext uri="{FF2B5EF4-FFF2-40B4-BE49-F238E27FC236}">
                <a16:creationId xmlns:a16="http://schemas.microsoft.com/office/drawing/2014/main" id="{C0DF2D51-951B-1D84-9678-30F3BA2D956A}"/>
              </a:ext>
            </a:extLst>
          </p:cNvPr>
          <p:cNvSpPr>
            <a:spLocks noGrp="1"/>
          </p:cNvSpPr>
          <p:nvPr>
            <p:ph type="sldNum" sz="quarter" idx="12"/>
          </p:nvPr>
        </p:nvSpPr>
        <p:spPr/>
        <p:txBody>
          <a:bodyPr/>
          <a:lstStyle/>
          <a:p>
            <a:fld id="{B0C3ECE7-D443-C541-A602-ABE1038D6124}" type="slidenum">
              <a:rPr lang="fi-FI" smtClean="0"/>
              <a:t>29</a:t>
            </a:fld>
            <a:endParaRPr lang="fi-FI"/>
          </a:p>
        </p:txBody>
      </p:sp>
      <p:pic>
        <p:nvPicPr>
          <p:cNvPr id="9" name="Sisällön paikkamerkki 8">
            <a:extLst>
              <a:ext uri="{FF2B5EF4-FFF2-40B4-BE49-F238E27FC236}">
                <a16:creationId xmlns:a16="http://schemas.microsoft.com/office/drawing/2014/main" id="{A10CA74B-1A41-2710-2DC2-C354E4CB279E}"/>
              </a:ext>
            </a:extLst>
          </p:cNvPr>
          <p:cNvPicPr>
            <a:picLocks noGrp="1" noChangeAspect="1"/>
          </p:cNvPicPr>
          <p:nvPr>
            <p:ph sz="half" idx="13"/>
          </p:nvPr>
        </p:nvPicPr>
        <p:blipFill>
          <a:blip r:embed="rId2"/>
          <a:srcRect/>
          <a:stretch/>
        </p:blipFill>
        <p:spPr>
          <a:xfrm>
            <a:off x="8787980" y="728664"/>
            <a:ext cx="2956614" cy="1972006"/>
          </a:xfrm>
        </p:spPr>
      </p:pic>
    </p:spTree>
    <p:extLst>
      <p:ext uri="{BB962C8B-B14F-4D97-AF65-F5344CB8AC3E}">
        <p14:creationId xmlns:p14="http://schemas.microsoft.com/office/powerpoint/2010/main" val="2433327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94DFA342-9D68-21CD-D4FC-38C06560E1B0}"/>
              </a:ext>
            </a:extLst>
          </p:cNvPr>
          <p:cNvSpPr>
            <a:spLocks noGrp="1"/>
          </p:cNvSpPr>
          <p:nvPr>
            <p:ph type="title"/>
          </p:nvPr>
        </p:nvSpPr>
        <p:spPr>
          <a:xfrm>
            <a:off x="839789" y="728662"/>
            <a:ext cx="2924138" cy="2312250"/>
          </a:xfrm>
        </p:spPr>
        <p:txBody>
          <a:bodyPr anchor="t">
            <a:normAutofit/>
          </a:bodyPr>
          <a:lstStyle/>
          <a:p>
            <a:r>
              <a:rPr lang="fi-FI" dirty="0"/>
              <a:t>Skenaario:</a:t>
            </a:r>
            <a:br>
              <a:rPr lang="fi-FI" dirty="0"/>
            </a:br>
            <a:br>
              <a:rPr lang="fi-FI" dirty="0"/>
            </a:br>
            <a:r>
              <a:rPr lang="fi-FI" sz="2400" b="1" dirty="0"/>
              <a:t>Putkinäköinen Suomi</a:t>
            </a:r>
            <a:br>
              <a:rPr lang="fi-FI" b="1" dirty="0"/>
            </a:br>
            <a:br>
              <a:rPr lang="fi-FI" b="1" dirty="0"/>
            </a:br>
            <a:endParaRPr lang="fi-FI" b="1" dirty="0"/>
          </a:p>
        </p:txBody>
      </p:sp>
      <p:pic>
        <p:nvPicPr>
          <p:cNvPr id="9" name="Kuvan paikkamerkki 8">
            <a:extLst>
              <a:ext uri="{FF2B5EF4-FFF2-40B4-BE49-F238E27FC236}">
                <a16:creationId xmlns:a16="http://schemas.microsoft.com/office/drawing/2014/main" id="{B2FDD4B6-3215-3F09-17B1-B849E8D567AE}"/>
              </a:ext>
            </a:extLst>
          </p:cNvPr>
          <p:cNvPicPr>
            <a:picLocks noGrp="1" noChangeAspect="1"/>
          </p:cNvPicPr>
          <p:nvPr>
            <p:ph type="pic" idx="1"/>
          </p:nvPr>
        </p:nvPicPr>
        <p:blipFill>
          <a:blip r:embed="rId2"/>
          <a:srcRect l="6462" r="6462"/>
          <a:stretch/>
        </p:blipFill>
        <p:spPr>
          <a:xfrm>
            <a:off x="4079875" y="1"/>
            <a:ext cx="9043430" cy="6927112"/>
          </a:xfrm>
        </p:spPr>
      </p:pic>
      <p:sp>
        <p:nvSpPr>
          <p:cNvPr id="7" name="Tekstin paikkamerkki 6">
            <a:extLst>
              <a:ext uri="{FF2B5EF4-FFF2-40B4-BE49-F238E27FC236}">
                <a16:creationId xmlns:a16="http://schemas.microsoft.com/office/drawing/2014/main" id="{0CD36FC6-F4D0-190B-49FC-D3A067FE7576}"/>
              </a:ext>
            </a:extLst>
          </p:cNvPr>
          <p:cNvSpPr>
            <a:spLocks noGrp="1"/>
          </p:cNvSpPr>
          <p:nvPr>
            <p:ph type="body" sz="half" idx="2"/>
          </p:nvPr>
        </p:nvSpPr>
        <p:spPr>
          <a:xfrm>
            <a:off x="839788" y="3508744"/>
            <a:ext cx="3240087" cy="2620593"/>
          </a:xfrm>
        </p:spPr>
        <p:txBody>
          <a:bodyPr/>
          <a:lstStyle/>
          <a:p>
            <a:r>
              <a:rPr lang="fi-FI" sz="2400" dirty="0"/>
              <a:t>TEKH skenaariopaja 23.9.2022</a:t>
            </a:r>
          </a:p>
        </p:txBody>
      </p:sp>
      <p:sp>
        <p:nvSpPr>
          <p:cNvPr id="4" name="Dian numeron paikkamerkki 3">
            <a:extLst>
              <a:ext uri="{FF2B5EF4-FFF2-40B4-BE49-F238E27FC236}">
                <a16:creationId xmlns:a16="http://schemas.microsoft.com/office/drawing/2014/main" id="{B53F731A-4702-FB74-8624-CAD40863C1CC}"/>
              </a:ext>
            </a:extLst>
          </p:cNvPr>
          <p:cNvSpPr>
            <a:spLocks noGrp="1"/>
          </p:cNvSpPr>
          <p:nvPr>
            <p:ph type="sldNum" sz="quarter" idx="12"/>
          </p:nvPr>
        </p:nvSpPr>
        <p:spPr/>
        <p:txBody>
          <a:bodyPr/>
          <a:lstStyle/>
          <a:p>
            <a:fld id="{B0C3ECE7-D443-C541-A602-ABE1038D6124}" type="slidenum">
              <a:rPr lang="fi-FI" smtClean="0"/>
              <a:t>3</a:t>
            </a:fld>
            <a:endParaRPr lang="fi-FI"/>
          </a:p>
        </p:txBody>
      </p:sp>
    </p:spTree>
    <p:extLst>
      <p:ext uri="{BB962C8B-B14F-4D97-AF65-F5344CB8AC3E}">
        <p14:creationId xmlns:p14="http://schemas.microsoft.com/office/powerpoint/2010/main" val="1790828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94DFA342-9D68-21CD-D4FC-38C06560E1B0}"/>
              </a:ext>
            </a:extLst>
          </p:cNvPr>
          <p:cNvSpPr>
            <a:spLocks noGrp="1"/>
          </p:cNvSpPr>
          <p:nvPr>
            <p:ph type="title"/>
          </p:nvPr>
        </p:nvSpPr>
        <p:spPr>
          <a:xfrm>
            <a:off x="839788" y="728662"/>
            <a:ext cx="3240087" cy="2312250"/>
          </a:xfrm>
        </p:spPr>
        <p:txBody>
          <a:bodyPr anchor="t">
            <a:normAutofit/>
          </a:bodyPr>
          <a:lstStyle/>
          <a:p>
            <a:r>
              <a:rPr lang="fi-FI" dirty="0"/>
              <a:t>Skenaario:</a:t>
            </a:r>
            <a:br>
              <a:rPr lang="fi-FI" dirty="0"/>
            </a:br>
            <a:br>
              <a:rPr lang="fi-FI" dirty="0"/>
            </a:br>
            <a:r>
              <a:rPr lang="fi-FI" dirty="0"/>
              <a:t>Globaali mustekala</a:t>
            </a:r>
            <a:endParaRPr lang="fi-FI" b="1" dirty="0"/>
          </a:p>
        </p:txBody>
      </p:sp>
      <p:pic>
        <p:nvPicPr>
          <p:cNvPr id="9" name="Kuvan paikkamerkki 8">
            <a:extLst>
              <a:ext uri="{FF2B5EF4-FFF2-40B4-BE49-F238E27FC236}">
                <a16:creationId xmlns:a16="http://schemas.microsoft.com/office/drawing/2014/main" id="{B2FDD4B6-3215-3F09-17B1-B849E8D567AE}"/>
              </a:ext>
            </a:extLst>
          </p:cNvPr>
          <p:cNvPicPr>
            <a:picLocks noGrp="1" noChangeAspect="1"/>
          </p:cNvPicPr>
          <p:nvPr>
            <p:ph type="pic" idx="1"/>
          </p:nvPr>
        </p:nvPicPr>
        <p:blipFill>
          <a:blip r:embed="rId2"/>
          <a:srcRect l="6483" r="6483"/>
          <a:stretch/>
        </p:blipFill>
        <p:spPr>
          <a:xfrm>
            <a:off x="4108537" y="728662"/>
            <a:ext cx="7675476" cy="5879283"/>
          </a:xfrm>
        </p:spPr>
      </p:pic>
      <p:sp>
        <p:nvSpPr>
          <p:cNvPr id="4" name="Dian numeron paikkamerkki 3">
            <a:extLst>
              <a:ext uri="{FF2B5EF4-FFF2-40B4-BE49-F238E27FC236}">
                <a16:creationId xmlns:a16="http://schemas.microsoft.com/office/drawing/2014/main" id="{B53F731A-4702-FB74-8624-CAD40863C1CC}"/>
              </a:ext>
            </a:extLst>
          </p:cNvPr>
          <p:cNvSpPr>
            <a:spLocks noGrp="1"/>
          </p:cNvSpPr>
          <p:nvPr>
            <p:ph type="sldNum" sz="quarter" idx="12"/>
          </p:nvPr>
        </p:nvSpPr>
        <p:spPr/>
        <p:txBody>
          <a:bodyPr/>
          <a:lstStyle/>
          <a:p>
            <a:fld id="{B0C3ECE7-D443-C541-A602-ABE1038D6124}" type="slidenum">
              <a:rPr lang="fi-FI" smtClean="0"/>
              <a:t>30</a:t>
            </a:fld>
            <a:endParaRPr lang="fi-FI"/>
          </a:p>
        </p:txBody>
      </p:sp>
      <p:sp>
        <p:nvSpPr>
          <p:cNvPr id="2" name="Tekstin paikkamerkki 6">
            <a:extLst>
              <a:ext uri="{FF2B5EF4-FFF2-40B4-BE49-F238E27FC236}">
                <a16:creationId xmlns:a16="http://schemas.microsoft.com/office/drawing/2014/main" id="{938255CF-1622-3A74-BFBC-B1EF3CE3B71A}"/>
              </a:ext>
            </a:extLst>
          </p:cNvPr>
          <p:cNvSpPr>
            <a:spLocks noGrp="1"/>
          </p:cNvSpPr>
          <p:nvPr>
            <p:ph type="body" sz="half" idx="2"/>
          </p:nvPr>
        </p:nvSpPr>
        <p:spPr>
          <a:xfrm>
            <a:off x="839788" y="3508744"/>
            <a:ext cx="3240087" cy="2620593"/>
          </a:xfrm>
        </p:spPr>
        <p:txBody>
          <a:bodyPr/>
          <a:lstStyle/>
          <a:p>
            <a:r>
              <a:rPr lang="fi-FI" sz="2400" dirty="0"/>
              <a:t>Henkilöstön skenaariopaja  26.10.2022</a:t>
            </a:r>
          </a:p>
        </p:txBody>
      </p:sp>
    </p:spTree>
    <p:extLst>
      <p:ext uri="{BB962C8B-B14F-4D97-AF65-F5344CB8AC3E}">
        <p14:creationId xmlns:p14="http://schemas.microsoft.com/office/powerpoint/2010/main" val="1645366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D29C24-3394-58CE-9471-80D47746E1D8}"/>
              </a:ext>
            </a:extLst>
          </p:cNvPr>
          <p:cNvSpPr>
            <a:spLocks noGrp="1"/>
          </p:cNvSpPr>
          <p:nvPr>
            <p:ph type="title"/>
          </p:nvPr>
        </p:nvSpPr>
        <p:spPr/>
        <p:txBody>
          <a:bodyPr/>
          <a:lstStyle/>
          <a:p>
            <a:r>
              <a:rPr lang="fi-FI" b="1" dirty="0"/>
              <a:t>Globaali mustekala</a:t>
            </a:r>
            <a:br>
              <a:rPr lang="fi-FI" b="1" dirty="0"/>
            </a:br>
            <a:r>
              <a:rPr lang="fi-FI" sz="2800" dirty="0"/>
              <a:t>Valitut muutokset:</a:t>
            </a:r>
          </a:p>
        </p:txBody>
      </p:sp>
      <p:sp>
        <p:nvSpPr>
          <p:cNvPr id="4" name="Dian numeron paikkamerkki 3">
            <a:extLst>
              <a:ext uri="{FF2B5EF4-FFF2-40B4-BE49-F238E27FC236}">
                <a16:creationId xmlns:a16="http://schemas.microsoft.com/office/drawing/2014/main" id="{C0DF2D51-951B-1D84-9678-30F3BA2D956A}"/>
              </a:ext>
            </a:extLst>
          </p:cNvPr>
          <p:cNvSpPr>
            <a:spLocks noGrp="1"/>
          </p:cNvSpPr>
          <p:nvPr>
            <p:ph type="sldNum" sz="quarter" idx="12"/>
          </p:nvPr>
        </p:nvSpPr>
        <p:spPr/>
        <p:txBody>
          <a:bodyPr/>
          <a:lstStyle/>
          <a:p>
            <a:fld id="{B0C3ECE7-D443-C541-A602-ABE1038D6124}" type="slidenum">
              <a:rPr lang="fi-FI" smtClean="0"/>
              <a:t>31</a:t>
            </a:fld>
            <a:endParaRPr lang="fi-FI"/>
          </a:p>
        </p:txBody>
      </p:sp>
      <p:pic>
        <p:nvPicPr>
          <p:cNvPr id="9" name="Sisällön paikkamerkki 8">
            <a:extLst>
              <a:ext uri="{FF2B5EF4-FFF2-40B4-BE49-F238E27FC236}">
                <a16:creationId xmlns:a16="http://schemas.microsoft.com/office/drawing/2014/main" id="{A10CA74B-1A41-2710-2DC2-C354E4CB279E}"/>
              </a:ext>
            </a:extLst>
          </p:cNvPr>
          <p:cNvPicPr>
            <a:picLocks noGrp="1" noChangeAspect="1"/>
          </p:cNvPicPr>
          <p:nvPr>
            <p:ph sz="half" idx="13"/>
          </p:nvPr>
        </p:nvPicPr>
        <p:blipFill>
          <a:blip r:embed="rId2"/>
          <a:srcRect/>
          <a:stretch/>
        </p:blipFill>
        <p:spPr>
          <a:xfrm>
            <a:off x="7012637" y="1686640"/>
            <a:ext cx="4340370" cy="3323162"/>
          </a:xfrm>
        </p:spPr>
      </p:pic>
      <p:sp>
        <p:nvSpPr>
          <p:cNvPr id="7" name="Tekstiruutu 6">
            <a:extLst>
              <a:ext uri="{FF2B5EF4-FFF2-40B4-BE49-F238E27FC236}">
                <a16:creationId xmlns:a16="http://schemas.microsoft.com/office/drawing/2014/main" id="{BE25AD3F-FC2E-B056-2437-10B4D6EDE403}"/>
              </a:ext>
            </a:extLst>
          </p:cNvPr>
          <p:cNvSpPr txBox="1"/>
          <p:nvPr/>
        </p:nvSpPr>
        <p:spPr>
          <a:xfrm>
            <a:off x="839788" y="1856415"/>
            <a:ext cx="4355013" cy="707886"/>
          </a:xfrm>
          <a:prstGeom prst="rect">
            <a:avLst/>
          </a:prstGeom>
          <a:solidFill>
            <a:schemeClr val="accent5"/>
          </a:solidFill>
          <a:ln>
            <a:noFill/>
          </a:ln>
        </p:spPr>
        <p:txBody>
          <a:bodyPr wrap="square">
            <a:spAutoFit/>
          </a:bodyPr>
          <a:lstStyle/>
          <a:p>
            <a:r>
              <a:rPr lang="fi-FI" sz="2000" dirty="0">
                <a:solidFill>
                  <a:srgbClr val="212529"/>
                </a:solidFill>
              </a:rPr>
              <a:t>Laaja-alaisen, monitieteisen, samalla erikoistuneen osaamisen tarve</a:t>
            </a:r>
            <a:endParaRPr lang="fi-FI" sz="2000" dirty="0"/>
          </a:p>
        </p:txBody>
      </p:sp>
      <p:sp>
        <p:nvSpPr>
          <p:cNvPr id="3" name="Tekstiruutu 2">
            <a:extLst>
              <a:ext uri="{FF2B5EF4-FFF2-40B4-BE49-F238E27FC236}">
                <a16:creationId xmlns:a16="http://schemas.microsoft.com/office/drawing/2014/main" id="{694C56B1-4CB0-B3C2-1AD1-16E8B93D7F33}"/>
              </a:ext>
            </a:extLst>
          </p:cNvPr>
          <p:cNvSpPr txBox="1"/>
          <p:nvPr/>
        </p:nvSpPr>
        <p:spPr>
          <a:xfrm>
            <a:off x="838994" y="2640335"/>
            <a:ext cx="4340370" cy="707886"/>
          </a:xfrm>
          <a:prstGeom prst="rect">
            <a:avLst/>
          </a:prstGeom>
          <a:solidFill>
            <a:schemeClr val="accent5"/>
          </a:solidFill>
        </p:spPr>
        <p:txBody>
          <a:bodyPr wrap="square">
            <a:spAutoFit/>
          </a:bodyPr>
          <a:lstStyle/>
          <a:p>
            <a:pPr algn="l"/>
            <a:r>
              <a:rPr lang="fi-FI" sz="2000" dirty="0">
                <a:solidFill>
                  <a:srgbClr val="212529"/>
                </a:solidFill>
              </a:rPr>
              <a:t>Kansainvälisyys työpaikoilla</a:t>
            </a:r>
          </a:p>
          <a:p>
            <a:pPr algn="l"/>
            <a:endParaRPr lang="fi-FI" sz="2000" i="0" dirty="0">
              <a:solidFill>
                <a:srgbClr val="212529"/>
              </a:solidFill>
              <a:effectLst/>
            </a:endParaRPr>
          </a:p>
        </p:txBody>
      </p:sp>
      <p:sp>
        <p:nvSpPr>
          <p:cNvPr id="5" name="Tekstiruutu 4">
            <a:extLst>
              <a:ext uri="{FF2B5EF4-FFF2-40B4-BE49-F238E27FC236}">
                <a16:creationId xmlns:a16="http://schemas.microsoft.com/office/drawing/2014/main" id="{63133007-965B-10AF-5375-2D43568F5458}"/>
              </a:ext>
            </a:extLst>
          </p:cNvPr>
          <p:cNvSpPr txBox="1"/>
          <p:nvPr/>
        </p:nvSpPr>
        <p:spPr>
          <a:xfrm>
            <a:off x="838994" y="3461962"/>
            <a:ext cx="4340370" cy="707886"/>
          </a:xfrm>
          <a:prstGeom prst="rect">
            <a:avLst/>
          </a:prstGeom>
          <a:solidFill>
            <a:schemeClr val="accent1"/>
          </a:solidFill>
        </p:spPr>
        <p:txBody>
          <a:bodyPr wrap="square">
            <a:spAutoFit/>
          </a:bodyPr>
          <a:lstStyle/>
          <a:p>
            <a:pPr algn="l"/>
            <a:r>
              <a:rPr lang="fi-FI" sz="2000" dirty="0">
                <a:solidFill>
                  <a:srgbClr val="212529"/>
                </a:solidFill>
              </a:rPr>
              <a:t>Hyvinvoinnin arvostus</a:t>
            </a:r>
          </a:p>
          <a:p>
            <a:pPr algn="l"/>
            <a:r>
              <a:rPr lang="fi-FI" sz="2000" dirty="0">
                <a:solidFill>
                  <a:srgbClr val="212529"/>
                </a:solidFill>
              </a:rPr>
              <a:t> </a:t>
            </a:r>
            <a:endParaRPr lang="fi-FI" sz="2000" i="0" dirty="0">
              <a:solidFill>
                <a:srgbClr val="212529"/>
              </a:solidFill>
              <a:effectLst/>
            </a:endParaRPr>
          </a:p>
        </p:txBody>
      </p:sp>
      <p:sp>
        <p:nvSpPr>
          <p:cNvPr id="6" name="Tekstiruutu 5">
            <a:extLst>
              <a:ext uri="{FF2B5EF4-FFF2-40B4-BE49-F238E27FC236}">
                <a16:creationId xmlns:a16="http://schemas.microsoft.com/office/drawing/2014/main" id="{DCAE01F0-51F5-F2FF-99F9-C086C3CB4647}"/>
              </a:ext>
            </a:extLst>
          </p:cNvPr>
          <p:cNvSpPr txBox="1"/>
          <p:nvPr/>
        </p:nvSpPr>
        <p:spPr>
          <a:xfrm>
            <a:off x="838994" y="4245882"/>
            <a:ext cx="4340370" cy="707886"/>
          </a:xfrm>
          <a:prstGeom prst="rect">
            <a:avLst/>
          </a:prstGeom>
          <a:solidFill>
            <a:schemeClr val="accent1"/>
          </a:solidFill>
        </p:spPr>
        <p:txBody>
          <a:bodyPr wrap="square">
            <a:spAutoFit/>
          </a:bodyPr>
          <a:lstStyle/>
          <a:p>
            <a:pPr algn="l"/>
            <a:r>
              <a:rPr lang="fi-FI" sz="2000" dirty="0">
                <a:solidFill>
                  <a:srgbClr val="212529"/>
                </a:solidFill>
              </a:rPr>
              <a:t>Kansainvälisyys</a:t>
            </a:r>
          </a:p>
          <a:p>
            <a:pPr algn="l"/>
            <a:endParaRPr lang="fi-FI" sz="2000" i="0" dirty="0">
              <a:solidFill>
                <a:srgbClr val="212529"/>
              </a:solidFill>
              <a:effectLst/>
            </a:endParaRPr>
          </a:p>
        </p:txBody>
      </p:sp>
    </p:spTree>
    <p:extLst>
      <p:ext uri="{BB962C8B-B14F-4D97-AF65-F5344CB8AC3E}">
        <p14:creationId xmlns:p14="http://schemas.microsoft.com/office/powerpoint/2010/main" val="41388796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D29C24-3394-58CE-9471-80D47746E1D8}"/>
              </a:ext>
            </a:extLst>
          </p:cNvPr>
          <p:cNvSpPr>
            <a:spLocks noGrp="1"/>
          </p:cNvSpPr>
          <p:nvPr>
            <p:ph type="title"/>
          </p:nvPr>
        </p:nvSpPr>
        <p:spPr>
          <a:xfrm>
            <a:off x="839788" y="433048"/>
            <a:ext cx="10514012" cy="1040607"/>
          </a:xfrm>
        </p:spPr>
        <p:txBody>
          <a:bodyPr/>
          <a:lstStyle/>
          <a:p>
            <a:r>
              <a:rPr lang="fi-FI" sz="2800" b="1" dirty="0"/>
              <a:t>Globaali mustekala</a:t>
            </a:r>
            <a:endParaRPr lang="fi-FI" sz="2800" dirty="0"/>
          </a:p>
        </p:txBody>
      </p:sp>
      <p:sp>
        <p:nvSpPr>
          <p:cNvPr id="3" name="Sisällön paikkamerkki 2">
            <a:extLst>
              <a:ext uri="{FF2B5EF4-FFF2-40B4-BE49-F238E27FC236}">
                <a16:creationId xmlns:a16="http://schemas.microsoft.com/office/drawing/2014/main" id="{05D2F5E9-4DD5-0A83-6C11-47615878DEF1}"/>
              </a:ext>
            </a:extLst>
          </p:cNvPr>
          <p:cNvSpPr>
            <a:spLocks noGrp="1"/>
          </p:cNvSpPr>
          <p:nvPr>
            <p:ph sz="half" idx="1"/>
          </p:nvPr>
        </p:nvSpPr>
        <p:spPr>
          <a:xfrm>
            <a:off x="839789" y="1289360"/>
            <a:ext cx="7934098" cy="4779002"/>
          </a:xfrm>
        </p:spPr>
        <p:txBody>
          <a:bodyPr/>
          <a:lstStyle/>
          <a:p>
            <a:pPr>
              <a:spcAft>
                <a:spcPts val="0"/>
              </a:spcAft>
            </a:pPr>
            <a:r>
              <a:rPr lang="fi-FI" sz="1700" b="1" dirty="0"/>
              <a:t>Yleiskuvaus tilanteesta:</a:t>
            </a:r>
          </a:p>
          <a:p>
            <a:pPr>
              <a:spcAft>
                <a:spcPts val="0"/>
              </a:spcAft>
            </a:pPr>
            <a:r>
              <a:rPr lang="fi-FI" sz="1700" dirty="0"/>
              <a:t>Työpaikoilla/jäseninä on yhä enemmän ulkomaisia henkilöitä. Haaste suomalaisen työkulttuurin välittäminen heille (lait, säännökset, työajat, hyvinvointi jne.).</a:t>
            </a:r>
          </a:p>
          <a:p>
            <a:pPr>
              <a:spcAft>
                <a:spcPts val="0"/>
              </a:spcAft>
            </a:pPr>
            <a:r>
              <a:rPr lang="fi-FI" sz="1700" dirty="0"/>
              <a:t>Yritykset globalisoituvat, mutta sisällä osa voi säilyä silti supisuomalaisena (esim. kuntien infraan liittyvät). Kansainvälistyminen lisää ura- ja oppimismahdollisuuksia. </a:t>
            </a:r>
          </a:p>
          <a:p>
            <a:pPr>
              <a:spcAft>
                <a:spcPts val="0"/>
              </a:spcAft>
            </a:pPr>
            <a:r>
              <a:rPr lang="fi-FI" sz="1700" dirty="0"/>
              <a:t>Sekä yksilö että yhteiskunta ymmärtävät hyvinvoinnin merkityksen</a:t>
            </a:r>
          </a:p>
          <a:p>
            <a:pPr>
              <a:spcAft>
                <a:spcPts val="0"/>
              </a:spcAft>
            </a:pPr>
            <a:r>
              <a:rPr lang="fi-FI" sz="1700" dirty="0"/>
              <a:t>Laaja-alaisuus ja erikoistumisen vaade haastavat yksilön hyvinvointia ja jaksamista.  </a:t>
            </a:r>
          </a:p>
          <a:p>
            <a:pPr>
              <a:spcAft>
                <a:spcPts val="0"/>
              </a:spcAft>
            </a:pPr>
            <a:endParaRPr lang="fi-FI" sz="1700" b="1" dirty="0"/>
          </a:p>
          <a:p>
            <a:pPr>
              <a:spcAft>
                <a:spcPts val="0"/>
              </a:spcAft>
            </a:pPr>
            <a:r>
              <a:rPr lang="fi-FI" sz="1700" b="1" dirty="0"/>
              <a:t>TEK</a:t>
            </a:r>
          </a:p>
          <a:p>
            <a:pPr>
              <a:spcAft>
                <a:spcPts val="0"/>
              </a:spcAft>
            </a:pPr>
            <a:r>
              <a:rPr lang="fi-FI" sz="1700" dirty="0"/>
              <a:t>TEK auttaa jäseniä tunnistamaan hyvinvoinnin tekijöitä ja auttaa toteuttamaan tarvittavia muutoksia.</a:t>
            </a:r>
          </a:p>
          <a:p>
            <a:pPr>
              <a:spcAft>
                <a:spcPts val="0"/>
              </a:spcAft>
            </a:pPr>
            <a:r>
              <a:rPr lang="fi-FI" sz="1700" dirty="0"/>
              <a:t>Nykylainsäädäntö ja säännökset mahdollistavat hyvän tasapainon, mutta kulttuurin muutos vielä tarpeen työpaikoilla &gt; TEK toimijana.</a:t>
            </a:r>
          </a:p>
        </p:txBody>
      </p:sp>
      <p:sp>
        <p:nvSpPr>
          <p:cNvPr id="4" name="Dian numeron paikkamerkki 3">
            <a:extLst>
              <a:ext uri="{FF2B5EF4-FFF2-40B4-BE49-F238E27FC236}">
                <a16:creationId xmlns:a16="http://schemas.microsoft.com/office/drawing/2014/main" id="{C0DF2D51-951B-1D84-9678-30F3BA2D956A}"/>
              </a:ext>
            </a:extLst>
          </p:cNvPr>
          <p:cNvSpPr>
            <a:spLocks noGrp="1"/>
          </p:cNvSpPr>
          <p:nvPr>
            <p:ph type="sldNum" sz="quarter" idx="12"/>
          </p:nvPr>
        </p:nvSpPr>
        <p:spPr/>
        <p:txBody>
          <a:bodyPr/>
          <a:lstStyle/>
          <a:p>
            <a:fld id="{B0C3ECE7-D443-C541-A602-ABE1038D6124}" type="slidenum">
              <a:rPr lang="fi-FI" smtClean="0"/>
              <a:t>32</a:t>
            </a:fld>
            <a:endParaRPr lang="fi-FI"/>
          </a:p>
        </p:txBody>
      </p:sp>
      <p:pic>
        <p:nvPicPr>
          <p:cNvPr id="9" name="Sisällön paikkamerkki 8">
            <a:extLst>
              <a:ext uri="{FF2B5EF4-FFF2-40B4-BE49-F238E27FC236}">
                <a16:creationId xmlns:a16="http://schemas.microsoft.com/office/drawing/2014/main" id="{A10CA74B-1A41-2710-2DC2-C354E4CB279E}"/>
              </a:ext>
            </a:extLst>
          </p:cNvPr>
          <p:cNvPicPr>
            <a:picLocks noGrp="1" noChangeAspect="1"/>
          </p:cNvPicPr>
          <p:nvPr>
            <p:ph sz="half" idx="13"/>
          </p:nvPr>
        </p:nvPicPr>
        <p:blipFill>
          <a:blip r:embed="rId2"/>
          <a:srcRect/>
          <a:stretch/>
        </p:blipFill>
        <p:spPr>
          <a:xfrm>
            <a:off x="9060562" y="845890"/>
            <a:ext cx="2293238" cy="1755795"/>
          </a:xfrm>
        </p:spPr>
      </p:pic>
    </p:spTree>
    <p:extLst>
      <p:ext uri="{BB962C8B-B14F-4D97-AF65-F5344CB8AC3E}">
        <p14:creationId xmlns:p14="http://schemas.microsoft.com/office/powerpoint/2010/main" val="1723430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94DFA342-9D68-21CD-D4FC-38C06560E1B0}"/>
              </a:ext>
            </a:extLst>
          </p:cNvPr>
          <p:cNvSpPr>
            <a:spLocks noGrp="1"/>
          </p:cNvSpPr>
          <p:nvPr>
            <p:ph type="title"/>
          </p:nvPr>
        </p:nvSpPr>
        <p:spPr>
          <a:xfrm>
            <a:off x="839788" y="728662"/>
            <a:ext cx="3615254" cy="2312250"/>
          </a:xfrm>
        </p:spPr>
        <p:txBody>
          <a:bodyPr anchor="t">
            <a:normAutofit fontScale="90000"/>
          </a:bodyPr>
          <a:lstStyle/>
          <a:p>
            <a:r>
              <a:rPr lang="fi-FI" dirty="0"/>
              <a:t>Skenaario:</a:t>
            </a:r>
            <a:br>
              <a:rPr lang="fi-FI" dirty="0"/>
            </a:br>
            <a:br>
              <a:rPr lang="fi-FI" dirty="0"/>
            </a:br>
            <a:r>
              <a:rPr lang="fi-FI" dirty="0"/>
              <a:t>Monimuotoistuva tekniikan koulutuskenttä työelämän riippakivenä</a:t>
            </a:r>
            <a:endParaRPr lang="fi-FI" b="1" dirty="0"/>
          </a:p>
        </p:txBody>
      </p:sp>
      <p:pic>
        <p:nvPicPr>
          <p:cNvPr id="9" name="Kuvan paikkamerkki 8">
            <a:extLst>
              <a:ext uri="{FF2B5EF4-FFF2-40B4-BE49-F238E27FC236}">
                <a16:creationId xmlns:a16="http://schemas.microsoft.com/office/drawing/2014/main" id="{B2FDD4B6-3215-3F09-17B1-B849E8D567AE}"/>
              </a:ext>
            </a:extLst>
          </p:cNvPr>
          <p:cNvPicPr>
            <a:picLocks noGrp="1" noChangeAspect="1"/>
          </p:cNvPicPr>
          <p:nvPr>
            <p:ph type="pic" idx="1"/>
          </p:nvPr>
        </p:nvPicPr>
        <p:blipFill>
          <a:blip r:embed="rId2"/>
          <a:srcRect l="12138" r="12138"/>
          <a:stretch/>
        </p:blipFill>
        <p:spPr>
          <a:xfrm>
            <a:off x="5128537" y="728663"/>
            <a:ext cx="6655475" cy="5097980"/>
          </a:xfrm>
        </p:spPr>
      </p:pic>
      <p:sp>
        <p:nvSpPr>
          <p:cNvPr id="4" name="Dian numeron paikkamerkki 3">
            <a:extLst>
              <a:ext uri="{FF2B5EF4-FFF2-40B4-BE49-F238E27FC236}">
                <a16:creationId xmlns:a16="http://schemas.microsoft.com/office/drawing/2014/main" id="{B53F731A-4702-FB74-8624-CAD40863C1CC}"/>
              </a:ext>
            </a:extLst>
          </p:cNvPr>
          <p:cNvSpPr>
            <a:spLocks noGrp="1"/>
          </p:cNvSpPr>
          <p:nvPr>
            <p:ph type="sldNum" sz="quarter" idx="12"/>
          </p:nvPr>
        </p:nvSpPr>
        <p:spPr/>
        <p:txBody>
          <a:bodyPr/>
          <a:lstStyle/>
          <a:p>
            <a:fld id="{B0C3ECE7-D443-C541-A602-ABE1038D6124}" type="slidenum">
              <a:rPr lang="fi-FI" smtClean="0"/>
              <a:t>33</a:t>
            </a:fld>
            <a:endParaRPr lang="fi-FI"/>
          </a:p>
        </p:txBody>
      </p:sp>
      <p:sp>
        <p:nvSpPr>
          <p:cNvPr id="2" name="Tekstin paikkamerkki 6">
            <a:extLst>
              <a:ext uri="{FF2B5EF4-FFF2-40B4-BE49-F238E27FC236}">
                <a16:creationId xmlns:a16="http://schemas.microsoft.com/office/drawing/2014/main" id="{938255CF-1622-3A74-BFBC-B1EF3CE3B71A}"/>
              </a:ext>
            </a:extLst>
          </p:cNvPr>
          <p:cNvSpPr>
            <a:spLocks noGrp="1"/>
          </p:cNvSpPr>
          <p:nvPr>
            <p:ph type="body" sz="half" idx="2"/>
          </p:nvPr>
        </p:nvSpPr>
        <p:spPr>
          <a:xfrm>
            <a:off x="839788" y="3508744"/>
            <a:ext cx="3240087" cy="2620593"/>
          </a:xfrm>
        </p:spPr>
        <p:txBody>
          <a:bodyPr/>
          <a:lstStyle/>
          <a:p>
            <a:r>
              <a:rPr lang="fi-FI" sz="2400" dirty="0"/>
              <a:t>Henkilöstön skenaariopaja  26.10.2022</a:t>
            </a:r>
          </a:p>
        </p:txBody>
      </p:sp>
    </p:spTree>
    <p:extLst>
      <p:ext uri="{BB962C8B-B14F-4D97-AF65-F5344CB8AC3E}">
        <p14:creationId xmlns:p14="http://schemas.microsoft.com/office/powerpoint/2010/main" val="3868565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D29C24-3394-58CE-9471-80D47746E1D8}"/>
              </a:ext>
            </a:extLst>
          </p:cNvPr>
          <p:cNvSpPr>
            <a:spLocks noGrp="1"/>
          </p:cNvSpPr>
          <p:nvPr>
            <p:ph type="title"/>
          </p:nvPr>
        </p:nvSpPr>
        <p:spPr/>
        <p:txBody>
          <a:bodyPr/>
          <a:lstStyle/>
          <a:p>
            <a:r>
              <a:rPr lang="fi-FI" dirty="0"/>
              <a:t>Monimuotoistuva tekniikan koulutuskenttä työelämän riippakivenä </a:t>
            </a:r>
            <a:r>
              <a:rPr lang="fi-FI" sz="2800" dirty="0"/>
              <a:t>Valitut muutokset:</a:t>
            </a:r>
          </a:p>
        </p:txBody>
      </p:sp>
      <p:sp>
        <p:nvSpPr>
          <p:cNvPr id="4" name="Dian numeron paikkamerkki 3">
            <a:extLst>
              <a:ext uri="{FF2B5EF4-FFF2-40B4-BE49-F238E27FC236}">
                <a16:creationId xmlns:a16="http://schemas.microsoft.com/office/drawing/2014/main" id="{C0DF2D51-951B-1D84-9678-30F3BA2D956A}"/>
              </a:ext>
            </a:extLst>
          </p:cNvPr>
          <p:cNvSpPr>
            <a:spLocks noGrp="1"/>
          </p:cNvSpPr>
          <p:nvPr>
            <p:ph type="sldNum" sz="quarter" idx="12"/>
          </p:nvPr>
        </p:nvSpPr>
        <p:spPr/>
        <p:txBody>
          <a:bodyPr/>
          <a:lstStyle/>
          <a:p>
            <a:fld id="{B0C3ECE7-D443-C541-A602-ABE1038D6124}" type="slidenum">
              <a:rPr lang="fi-FI" smtClean="0"/>
              <a:t>34</a:t>
            </a:fld>
            <a:endParaRPr lang="fi-FI"/>
          </a:p>
        </p:txBody>
      </p:sp>
      <p:pic>
        <p:nvPicPr>
          <p:cNvPr id="9" name="Sisällön paikkamerkki 8">
            <a:extLst>
              <a:ext uri="{FF2B5EF4-FFF2-40B4-BE49-F238E27FC236}">
                <a16:creationId xmlns:a16="http://schemas.microsoft.com/office/drawing/2014/main" id="{A10CA74B-1A41-2710-2DC2-C354E4CB279E}"/>
              </a:ext>
            </a:extLst>
          </p:cNvPr>
          <p:cNvPicPr>
            <a:picLocks noGrp="1" noChangeAspect="1"/>
          </p:cNvPicPr>
          <p:nvPr>
            <p:ph sz="half" idx="13"/>
          </p:nvPr>
        </p:nvPicPr>
        <p:blipFill>
          <a:blip r:embed="rId2"/>
          <a:srcRect/>
          <a:stretch/>
        </p:blipFill>
        <p:spPr>
          <a:xfrm>
            <a:off x="6870685" y="2564066"/>
            <a:ext cx="4570642" cy="2651133"/>
          </a:xfrm>
        </p:spPr>
      </p:pic>
      <p:sp>
        <p:nvSpPr>
          <p:cNvPr id="7" name="Tekstiruutu 6">
            <a:extLst>
              <a:ext uri="{FF2B5EF4-FFF2-40B4-BE49-F238E27FC236}">
                <a16:creationId xmlns:a16="http://schemas.microsoft.com/office/drawing/2014/main" id="{BE25AD3F-FC2E-B056-2437-10B4D6EDE403}"/>
              </a:ext>
            </a:extLst>
          </p:cNvPr>
          <p:cNvSpPr txBox="1"/>
          <p:nvPr/>
        </p:nvSpPr>
        <p:spPr>
          <a:xfrm>
            <a:off x="839788" y="2292350"/>
            <a:ext cx="4355013" cy="1015663"/>
          </a:xfrm>
          <a:prstGeom prst="rect">
            <a:avLst/>
          </a:prstGeom>
          <a:solidFill>
            <a:schemeClr val="accent5"/>
          </a:solidFill>
          <a:ln>
            <a:noFill/>
          </a:ln>
        </p:spPr>
        <p:txBody>
          <a:bodyPr wrap="square">
            <a:spAutoFit/>
          </a:bodyPr>
          <a:lstStyle/>
          <a:p>
            <a:r>
              <a:rPr lang="fi-FI" sz="2000" dirty="0">
                <a:solidFill>
                  <a:srgbClr val="212529"/>
                </a:solidFill>
              </a:rPr>
              <a:t>Paine tuottaa enemmän opiskelijoita uusille aloille pienemmistä ikäluokista</a:t>
            </a:r>
            <a:endParaRPr lang="fi-FI" sz="2000" dirty="0"/>
          </a:p>
        </p:txBody>
      </p:sp>
      <p:sp>
        <p:nvSpPr>
          <p:cNvPr id="3" name="Tekstiruutu 2">
            <a:extLst>
              <a:ext uri="{FF2B5EF4-FFF2-40B4-BE49-F238E27FC236}">
                <a16:creationId xmlns:a16="http://schemas.microsoft.com/office/drawing/2014/main" id="{694C56B1-4CB0-B3C2-1AD1-16E8B93D7F33}"/>
              </a:ext>
            </a:extLst>
          </p:cNvPr>
          <p:cNvSpPr txBox="1"/>
          <p:nvPr/>
        </p:nvSpPr>
        <p:spPr>
          <a:xfrm>
            <a:off x="838994" y="3549988"/>
            <a:ext cx="4340370" cy="707886"/>
          </a:xfrm>
          <a:prstGeom prst="rect">
            <a:avLst/>
          </a:prstGeom>
          <a:solidFill>
            <a:schemeClr val="accent1"/>
          </a:solidFill>
        </p:spPr>
        <p:txBody>
          <a:bodyPr wrap="square">
            <a:spAutoFit/>
          </a:bodyPr>
          <a:lstStyle/>
          <a:p>
            <a:pPr algn="l"/>
            <a:r>
              <a:rPr lang="fi-FI" sz="2000" dirty="0">
                <a:solidFill>
                  <a:srgbClr val="212529"/>
                </a:solidFill>
              </a:rPr>
              <a:t>Tekniikan sulautuminen muuhun koulutukseen </a:t>
            </a:r>
            <a:endParaRPr lang="fi-FI" sz="2000" i="0" dirty="0">
              <a:solidFill>
                <a:srgbClr val="212529"/>
              </a:solidFill>
              <a:effectLst/>
            </a:endParaRPr>
          </a:p>
        </p:txBody>
      </p:sp>
      <p:sp>
        <p:nvSpPr>
          <p:cNvPr id="5" name="Tekstiruutu 4">
            <a:extLst>
              <a:ext uri="{FF2B5EF4-FFF2-40B4-BE49-F238E27FC236}">
                <a16:creationId xmlns:a16="http://schemas.microsoft.com/office/drawing/2014/main" id="{EEED9F58-908D-5FE5-1E38-D627E6B4924B}"/>
              </a:ext>
            </a:extLst>
          </p:cNvPr>
          <p:cNvSpPr txBox="1"/>
          <p:nvPr/>
        </p:nvSpPr>
        <p:spPr>
          <a:xfrm>
            <a:off x="839788" y="4490188"/>
            <a:ext cx="4355013" cy="707886"/>
          </a:xfrm>
          <a:prstGeom prst="rect">
            <a:avLst/>
          </a:prstGeom>
          <a:solidFill>
            <a:schemeClr val="accent5"/>
          </a:solidFill>
          <a:ln>
            <a:noFill/>
          </a:ln>
        </p:spPr>
        <p:txBody>
          <a:bodyPr wrap="square">
            <a:spAutoFit/>
          </a:bodyPr>
          <a:lstStyle/>
          <a:p>
            <a:r>
              <a:rPr lang="fi-FI" sz="2000" dirty="0">
                <a:solidFill>
                  <a:srgbClr val="212529"/>
                </a:solidFill>
              </a:rPr>
              <a:t>Kansainvälisyys työpaikoilla</a:t>
            </a:r>
          </a:p>
          <a:p>
            <a:endParaRPr lang="fi-FI" sz="2000" dirty="0"/>
          </a:p>
        </p:txBody>
      </p:sp>
    </p:spTree>
    <p:extLst>
      <p:ext uri="{BB962C8B-B14F-4D97-AF65-F5344CB8AC3E}">
        <p14:creationId xmlns:p14="http://schemas.microsoft.com/office/powerpoint/2010/main" val="2209327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D29C24-3394-58CE-9471-80D47746E1D8}"/>
              </a:ext>
            </a:extLst>
          </p:cNvPr>
          <p:cNvSpPr>
            <a:spLocks noGrp="1"/>
          </p:cNvSpPr>
          <p:nvPr>
            <p:ph type="title"/>
          </p:nvPr>
        </p:nvSpPr>
        <p:spPr>
          <a:xfrm>
            <a:off x="839788" y="433048"/>
            <a:ext cx="10514012" cy="1040607"/>
          </a:xfrm>
        </p:spPr>
        <p:txBody>
          <a:bodyPr/>
          <a:lstStyle/>
          <a:p>
            <a:r>
              <a:rPr lang="fi-FI" sz="2400" dirty="0"/>
              <a:t>Monimuotoistuva tekniikan koulutuskenttä työelämän riippakivenä</a:t>
            </a:r>
            <a:endParaRPr lang="fi-FI" sz="2800" dirty="0"/>
          </a:p>
        </p:txBody>
      </p:sp>
      <p:sp>
        <p:nvSpPr>
          <p:cNvPr id="3" name="Sisällön paikkamerkki 2">
            <a:extLst>
              <a:ext uri="{FF2B5EF4-FFF2-40B4-BE49-F238E27FC236}">
                <a16:creationId xmlns:a16="http://schemas.microsoft.com/office/drawing/2014/main" id="{05D2F5E9-4DD5-0A83-6C11-47615878DEF1}"/>
              </a:ext>
            </a:extLst>
          </p:cNvPr>
          <p:cNvSpPr>
            <a:spLocks noGrp="1"/>
          </p:cNvSpPr>
          <p:nvPr>
            <p:ph sz="half" idx="1"/>
          </p:nvPr>
        </p:nvSpPr>
        <p:spPr>
          <a:xfrm>
            <a:off x="839788" y="1289360"/>
            <a:ext cx="8737843" cy="4779002"/>
          </a:xfrm>
        </p:spPr>
        <p:txBody>
          <a:bodyPr/>
          <a:lstStyle/>
          <a:p>
            <a:pPr>
              <a:spcAft>
                <a:spcPts val="0"/>
              </a:spcAft>
            </a:pPr>
            <a:r>
              <a:rPr lang="fi-FI" sz="1700" b="1" dirty="0"/>
              <a:t>Yleiskuvaus tilanteesta:</a:t>
            </a:r>
          </a:p>
          <a:p>
            <a:pPr>
              <a:spcAft>
                <a:spcPts val="0"/>
              </a:spcAft>
            </a:pPr>
            <a:r>
              <a:rPr lang="fi-FI" sz="1700" dirty="0"/>
              <a:t>Tavoite kasvattaa korkeakoulutettujen osuutta haastaa koulutuksen laadukkaan tuottamisen.</a:t>
            </a:r>
          </a:p>
          <a:p>
            <a:pPr>
              <a:spcAft>
                <a:spcPts val="0"/>
              </a:spcAft>
            </a:pPr>
            <a:r>
              <a:rPr lang="fi-FI" sz="1700" dirty="0"/>
              <a:t>Tiukan </a:t>
            </a:r>
            <a:r>
              <a:rPr lang="fi-FI" sz="1700" dirty="0" err="1"/>
              <a:t>professio</a:t>
            </a:r>
            <a:r>
              <a:rPr lang="fi-FI" sz="1700" dirty="0"/>
              <a:t>-osaamisen tarve ei vähene, mutta rinnalle syntyy tarve monitieteisille ja laaja-alaisille osaajille. Uusilla koulutuskokonaisuuksilla pyritään myös houkuttelemaan monimuotoisempaa hakijajoukkoa.</a:t>
            </a:r>
          </a:p>
          <a:p>
            <a:pPr>
              <a:spcAft>
                <a:spcPts val="0"/>
              </a:spcAft>
            </a:pPr>
            <a:r>
              <a:rPr lang="fi-FI" sz="1700" dirty="0"/>
              <a:t>Uudet koulutukset houkuttelevat </a:t>
            </a:r>
            <a:r>
              <a:rPr lang="fi-FI" sz="1700" dirty="0" err="1"/>
              <a:t>kv.osaajia</a:t>
            </a:r>
            <a:r>
              <a:rPr lang="fi-FI" sz="1700" dirty="0"/>
              <a:t>, mutta työmarkkinoiden kyky tunnistaa uudenlaista osaamista voi vaikeuttaa työllistymistä.</a:t>
            </a:r>
          </a:p>
          <a:p>
            <a:pPr>
              <a:spcAft>
                <a:spcPts val="0"/>
              </a:spcAft>
            </a:pPr>
            <a:endParaRPr lang="fi-FI" sz="1700" b="1" dirty="0"/>
          </a:p>
          <a:p>
            <a:pPr>
              <a:spcAft>
                <a:spcPts val="0"/>
              </a:spcAft>
            </a:pPr>
            <a:r>
              <a:rPr lang="fi-FI" sz="1700" b="1" dirty="0"/>
              <a:t>TEK</a:t>
            </a:r>
          </a:p>
          <a:p>
            <a:pPr>
              <a:spcAft>
                <a:spcPts val="0"/>
              </a:spcAft>
            </a:pPr>
            <a:r>
              <a:rPr lang="fi-FI" sz="1700" dirty="0"/>
              <a:t>Entistä enemmän lobbaamista yliopistojen rahoituksen lisäämiseksi.</a:t>
            </a:r>
          </a:p>
          <a:p>
            <a:pPr>
              <a:spcAft>
                <a:spcPts val="0"/>
              </a:spcAft>
            </a:pPr>
            <a:r>
              <a:rPr lang="fi-FI" sz="1700" dirty="0" err="1"/>
              <a:t>TEKin</a:t>
            </a:r>
            <a:r>
              <a:rPr lang="fi-FI" sz="1700" dirty="0"/>
              <a:t> rooli luoda kuvaa tekniikan alasta eri tavalla.</a:t>
            </a:r>
          </a:p>
          <a:p>
            <a:pPr>
              <a:spcAft>
                <a:spcPts val="0"/>
              </a:spcAft>
            </a:pPr>
            <a:r>
              <a:rPr lang="fi-FI" sz="1700" dirty="0"/>
              <a:t>TEK tuottaa kohdennetusti palveluita </a:t>
            </a:r>
            <a:r>
              <a:rPr lang="fi-FI" sz="1700" dirty="0" err="1"/>
              <a:t>kv</a:t>
            </a:r>
            <a:r>
              <a:rPr lang="fi-FI" sz="1700" dirty="0"/>
              <a:t>-taustaisten tarpeisiin.</a:t>
            </a:r>
          </a:p>
          <a:p>
            <a:pPr>
              <a:spcAft>
                <a:spcPts val="0"/>
              </a:spcAft>
            </a:pPr>
            <a:r>
              <a:rPr lang="fi-FI" sz="1700" dirty="0"/>
              <a:t>Lisä vuorovaikutusta työelämän kanssa.</a:t>
            </a:r>
          </a:p>
          <a:p>
            <a:pPr>
              <a:spcAft>
                <a:spcPts val="0"/>
              </a:spcAft>
            </a:pPr>
            <a:r>
              <a:rPr lang="fi-FI" sz="1700" dirty="0" err="1"/>
              <a:t>Professiorajat</a:t>
            </a:r>
            <a:r>
              <a:rPr lang="fi-FI" sz="1700" dirty="0"/>
              <a:t> häilyy -&gt; fuusioidutaan muiden liittojen kanssa.</a:t>
            </a:r>
          </a:p>
        </p:txBody>
      </p:sp>
      <p:sp>
        <p:nvSpPr>
          <p:cNvPr id="4" name="Dian numeron paikkamerkki 3">
            <a:extLst>
              <a:ext uri="{FF2B5EF4-FFF2-40B4-BE49-F238E27FC236}">
                <a16:creationId xmlns:a16="http://schemas.microsoft.com/office/drawing/2014/main" id="{C0DF2D51-951B-1D84-9678-30F3BA2D956A}"/>
              </a:ext>
            </a:extLst>
          </p:cNvPr>
          <p:cNvSpPr>
            <a:spLocks noGrp="1"/>
          </p:cNvSpPr>
          <p:nvPr>
            <p:ph type="sldNum" sz="quarter" idx="12"/>
          </p:nvPr>
        </p:nvSpPr>
        <p:spPr/>
        <p:txBody>
          <a:bodyPr/>
          <a:lstStyle/>
          <a:p>
            <a:fld id="{B0C3ECE7-D443-C541-A602-ABE1038D6124}" type="slidenum">
              <a:rPr lang="fi-FI" smtClean="0"/>
              <a:t>35</a:t>
            </a:fld>
            <a:endParaRPr lang="fi-FI"/>
          </a:p>
        </p:txBody>
      </p:sp>
      <p:pic>
        <p:nvPicPr>
          <p:cNvPr id="9" name="Sisällön paikkamerkki 8">
            <a:extLst>
              <a:ext uri="{FF2B5EF4-FFF2-40B4-BE49-F238E27FC236}">
                <a16:creationId xmlns:a16="http://schemas.microsoft.com/office/drawing/2014/main" id="{A10CA74B-1A41-2710-2DC2-C354E4CB279E}"/>
              </a:ext>
            </a:extLst>
          </p:cNvPr>
          <p:cNvPicPr>
            <a:picLocks noGrp="1" noChangeAspect="1"/>
          </p:cNvPicPr>
          <p:nvPr>
            <p:ph sz="half" idx="13"/>
          </p:nvPr>
        </p:nvPicPr>
        <p:blipFill>
          <a:blip r:embed="rId2"/>
          <a:srcRect/>
          <a:stretch/>
        </p:blipFill>
        <p:spPr>
          <a:xfrm>
            <a:off x="8102292" y="4278086"/>
            <a:ext cx="3247923" cy="1883909"/>
          </a:xfrm>
        </p:spPr>
      </p:pic>
    </p:spTree>
    <p:extLst>
      <p:ext uri="{BB962C8B-B14F-4D97-AF65-F5344CB8AC3E}">
        <p14:creationId xmlns:p14="http://schemas.microsoft.com/office/powerpoint/2010/main" val="2855329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D29C24-3394-58CE-9471-80D47746E1D8}"/>
              </a:ext>
            </a:extLst>
          </p:cNvPr>
          <p:cNvSpPr>
            <a:spLocks noGrp="1"/>
          </p:cNvSpPr>
          <p:nvPr>
            <p:ph type="title"/>
          </p:nvPr>
        </p:nvSpPr>
        <p:spPr>
          <a:xfrm>
            <a:off x="838994" y="739774"/>
            <a:ext cx="10824922" cy="1040607"/>
          </a:xfrm>
        </p:spPr>
        <p:txBody>
          <a:bodyPr/>
          <a:lstStyle/>
          <a:p>
            <a:r>
              <a:rPr lang="fi-FI" b="1" dirty="0"/>
              <a:t>Putkinäköinen Suomi</a:t>
            </a:r>
            <a:br>
              <a:rPr lang="fi-FI" b="1" dirty="0"/>
            </a:br>
            <a:r>
              <a:rPr lang="fi-FI" sz="2800" dirty="0"/>
              <a:t>Valitut muutokset:</a:t>
            </a:r>
          </a:p>
        </p:txBody>
      </p:sp>
      <p:sp>
        <p:nvSpPr>
          <p:cNvPr id="4" name="Dian numeron paikkamerkki 3">
            <a:extLst>
              <a:ext uri="{FF2B5EF4-FFF2-40B4-BE49-F238E27FC236}">
                <a16:creationId xmlns:a16="http://schemas.microsoft.com/office/drawing/2014/main" id="{C0DF2D51-951B-1D84-9678-30F3BA2D956A}"/>
              </a:ext>
            </a:extLst>
          </p:cNvPr>
          <p:cNvSpPr>
            <a:spLocks noGrp="1"/>
          </p:cNvSpPr>
          <p:nvPr>
            <p:ph type="sldNum" sz="quarter" idx="12"/>
          </p:nvPr>
        </p:nvSpPr>
        <p:spPr/>
        <p:txBody>
          <a:bodyPr/>
          <a:lstStyle/>
          <a:p>
            <a:fld id="{B0C3ECE7-D443-C541-A602-ABE1038D6124}" type="slidenum">
              <a:rPr lang="fi-FI" smtClean="0"/>
              <a:t>4</a:t>
            </a:fld>
            <a:endParaRPr lang="fi-FI"/>
          </a:p>
        </p:txBody>
      </p:sp>
      <p:sp>
        <p:nvSpPr>
          <p:cNvPr id="5" name="Tekstiruutu 4">
            <a:extLst>
              <a:ext uri="{FF2B5EF4-FFF2-40B4-BE49-F238E27FC236}">
                <a16:creationId xmlns:a16="http://schemas.microsoft.com/office/drawing/2014/main" id="{7C6CC1AF-35D0-6245-29F0-F15A5E9D3CE9}"/>
              </a:ext>
            </a:extLst>
          </p:cNvPr>
          <p:cNvSpPr txBox="1"/>
          <p:nvPr/>
        </p:nvSpPr>
        <p:spPr>
          <a:xfrm>
            <a:off x="839788" y="2017058"/>
            <a:ext cx="4269096" cy="1015663"/>
          </a:xfrm>
          <a:prstGeom prst="rect">
            <a:avLst/>
          </a:prstGeom>
          <a:solidFill>
            <a:schemeClr val="accent1"/>
          </a:solidFill>
        </p:spPr>
        <p:txBody>
          <a:bodyPr wrap="square">
            <a:spAutoFit/>
          </a:bodyPr>
          <a:lstStyle/>
          <a:p>
            <a:pPr algn="ctr"/>
            <a:endParaRPr lang="fi-FI" sz="2000" i="0" dirty="0">
              <a:solidFill>
                <a:srgbClr val="212529"/>
              </a:solidFill>
              <a:effectLst/>
            </a:endParaRPr>
          </a:p>
          <a:p>
            <a:pPr algn="ctr"/>
            <a:r>
              <a:rPr lang="fi-FI" sz="2000" i="0" dirty="0">
                <a:solidFill>
                  <a:srgbClr val="212529"/>
                </a:solidFill>
                <a:effectLst/>
              </a:rPr>
              <a:t>Energiamurros</a:t>
            </a:r>
          </a:p>
          <a:p>
            <a:pPr algn="ctr"/>
            <a:endParaRPr lang="fi-FI" sz="2000" i="0" dirty="0">
              <a:solidFill>
                <a:srgbClr val="212529"/>
              </a:solidFill>
              <a:effectLst/>
            </a:endParaRPr>
          </a:p>
        </p:txBody>
      </p:sp>
      <p:sp>
        <p:nvSpPr>
          <p:cNvPr id="6" name="Tekstiruutu 5">
            <a:extLst>
              <a:ext uri="{FF2B5EF4-FFF2-40B4-BE49-F238E27FC236}">
                <a16:creationId xmlns:a16="http://schemas.microsoft.com/office/drawing/2014/main" id="{C1607CA2-6E9E-CEAA-2799-B361A1156642}"/>
              </a:ext>
            </a:extLst>
          </p:cNvPr>
          <p:cNvSpPr txBox="1"/>
          <p:nvPr/>
        </p:nvSpPr>
        <p:spPr>
          <a:xfrm>
            <a:off x="839788" y="3168969"/>
            <a:ext cx="4269096" cy="1323439"/>
          </a:xfrm>
          <a:prstGeom prst="rect">
            <a:avLst/>
          </a:prstGeom>
          <a:solidFill>
            <a:schemeClr val="accent1"/>
          </a:solidFill>
        </p:spPr>
        <p:txBody>
          <a:bodyPr wrap="square">
            <a:spAutoFit/>
          </a:bodyPr>
          <a:lstStyle/>
          <a:p>
            <a:pPr algn="ctr"/>
            <a:endParaRPr lang="fi-FI" sz="2000" i="0" dirty="0">
              <a:solidFill>
                <a:srgbClr val="212529"/>
              </a:solidFill>
              <a:effectLst/>
            </a:endParaRPr>
          </a:p>
          <a:p>
            <a:pPr algn="ctr"/>
            <a:r>
              <a:rPr lang="fi-FI" sz="2000" i="0" dirty="0">
                <a:solidFill>
                  <a:srgbClr val="212529"/>
                </a:solidFill>
                <a:effectLst/>
              </a:rPr>
              <a:t>Laaja-alaisen, monitieteisen, samalla erikoistuneen osaamisen tarve</a:t>
            </a:r>
          </a:p>
        </p:txBody>
      </p:sp>
      <p:sp>
        <p:nvSpPr>
          <p:cNvPr id="8" name="Tekstiruutu 7">
            <a:extLst>
              <a:ext uri="{FF2B5EF4-FFF2-40B4-BE49-F238E27FC236}">
                <a16:creationId xmlns:a16="http://schemas.microsoft.com/office/drawing/2014/main" id="{CD872793-72EA-E2C8-0337-3591FB720303}"/>
              </a:ext>
            </a:extLst>
          </p:cNvPr>
          <p:cNvSpPr txBox="1"/>
          <p:nvPr/>
        </p:nvSpPr>
        <p:spPr>
          <a:xfrm>
            <a:off x="838994" y="4617771"/>
            <a:ext cx="4269096" cy="1015663"/>
          </a:xfrm>
          <a:prstGeom prst="rect">
            <a:avLst/>
          </a:prstGeom>
          <a:solidFill>
            <a:schemeClr val="accent5"/>
          </a:solidFill>
        </p:spPr>
        <p:txBody>
          <a:bodyPr wrap="square">
            <a:spAutoFit/>
          </a:bodyPr>
          <a:lstStyle/>
          <a:p>
            <a:pPr algn="ctr"/>
            <a:endParaRPr lang="fi-FI" sz="2000" i="0" dirty="0">
              <a:solidFill>
                <a:srgbClr val="212529"/>
              </a:solidFill>
              <a:effectLst/>
            </a:endParaRPr>
          </a:p>
          <a:p>
            <a:pPr algn="ctr"/>
            <a:r>
              <a:rPr lang="fi-FI" sz="2000" i="0" dirty="0">
                <a:solidFill>
                  <a:srgbClr val="212529"/>
                </a:solidFill>
                <a:effectLst/>
              </a:rPr>
              <a:t>Tekniikan syvällinen ymmärtäminen</a:t>
            </a:r>
          </a:p>
          <a:p>
            <a:pPr algn="ctr"/>
            <a:endParaRPr lang="fi-FI" sz="2000" i="0" dirty="0">
              <a:solidFill>
                <a:srgbClr val="212529"/>
              </a:solidFill>
              <a:effectLst/>
            </a:endParaRPr>
          </a:p>
        </p:txBody>
      </p:sp>
      <p:pic>
        <p:nvPicPr>
          <p:cNvPr id="12" name="Sisällön paikkamerkki 11">
            <a:extLst>
              <a:ext uri="{FF2B5EF4-FFF2-40B4-BE49-F238E27FC236}">
                <a16:creationId xmlns:a16="http://schemas.microsoft.com/office/drawing/2014/main" id="{8FEB369A-7CE1-6D70-42F2-55A9677EFF30}"/>
              </a:ext>
            </a:extLst>
          </p:cNvPr>
          <p:cNvPicPr>
            <a:picLocks noGrp="1" noChangeAspect="1"/>
          </p:cNvPicPr>
          <p:nvPr>
            <p:ph sz="half" idx="13"/>
          </p:nvPr>
        </p:nvPicPr>
        <p:blipFill>
          <a:blip r:embed="rId2"/>
          <a:srcRect/>
          <a:stretch/>
        </p:blipFill>
        <p:spPr>
          <a:xfrm>
            <a:off x="6151562" y="2006427"/>
            <a:ext cx="5625901" cy="3752369"/>
          </a:xfrm>
        </p:spPr>
      </p:pic>
      <p:sp>
        <p:nvSpPr>
          <p:cNvPr id="3" name="Tekstiruutu 2">
            <a:extLst>
              <a:ext uri="{FF2B5EF4-FFF2-40B4-BE49-F238E27FC236}">
                <a16:creationId xmlns:a16="http://schemas.microsoft.com/office/drawing/2014/main" id="{5BD8CBC0-48EF-814B-95DA-6A58BA40F68A}"/>
              </a:ext>
            </a:extLst>
          </p:cNvPr>
          <p:cNvSpPr txBox="1"/>
          <p:nvPr/>
        </p:nvSpPr>
        <p:spPr>
          <a:xfrm>
            <a:off x="839788" y="5758797"/>
            <a:ext cx="4269096" cy="1015663"/>
          </a:xfrm>
          <a:prstGeom prst="rect">
            <a:avLst/>
          </a:prstGeom>
          <a:solidFill>
            <a:schemeClr val="accent5"/>
          </a:solidFill>
        </p:spPr>
        <p:txBody>
          <a:bodyPr wrap="square">
            <a:spAutoFit/>
          </a:bodyPr>
          <a:lstStyle/>
          <a:p>
            <a:pPr algn="ctr"/>
            <a:endParaRPr lang="fi-FI" sz="2000" i="0" dirty="0">
              <a:solidFill>
                <a:srgbClr val="212529"/>
              </a:solidFill>
              <a:effectLst/>
            </a:endParaRPr>
          </a:p>
          <a:p>
            <a:pPr algn="ctr"/>
            <a:r>
              <a:rPr lang="fi-FI" sz="2000" i="0" dirty="0">
                <a:solidFill>
                  <a:srgbClr val="212529"/>
                </a:solidFill>
                <a:effectLst/>
              </a:rPr>
              <a:t>Omavaraisuuden merkitys</a:t>
            </a:r>
          </a:p>
          <a:p>
            <a:pPr algn="ctr"/>
            <a:endParaRPr lang="fi-FI" sz="2000" i="0" dirty="0">
              <a:solidFill>
                <a:srgbClr val="212529"/>
              </a:solidFill>
              <a:effectLst/>
            </a:endParaRPr>
          </a:p>
        </p:txBody>
      </p:sp>
    </p:spTree>
    <p:extLst>
      <p:ext uri="{BB962C8B-B14F-4D97-AF65-F5344CB8AC3E}">
        <p14:creationId xmlns:p14="http://schemas.microsoft.com/office/powerpoint/2010/main" val="3508666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D29C24-3394-58CE-9471-80D47746E1D8}"/>
              </a:ext>
            </a:extLst>
          </p:cNvPr>
          <p:cNvSpPr>
            <a:spLocks noGrp="1"/>
          </p:cNvSpPr>
          <p:nvPr>
            <p:ph type="title"/>
          </p:nvPr>
        </p:nvSpPr>
        <p:spPr>
          <a:xfrm>
            <a:off x="838993" y="739774"/>
            <a:ext cx="10718597" cy="1040607"/>
          </a:xfrm>
        </p:spPr>
        <p:txBody>
          <a:bodyPr/>
          <a:lstStyle/>
          <a:p>
            <a:r>
              <a:rPr lang="fi-FI" sz="2800" b="1" dirty="0"/>
              <a:t>Putkinäköinen Suomi</a:t>
            </a:r>
            <a:endParaRPr lang="fi-FI" sz="2800" dirty="0"/>
          </a:p>
        </p:txBody>
      </p:sp>
      <p:sp>
        <p:nvSpPr>
          <p:cNvPr id="3" name="Sisällön paikkamerkki 2">
            <a:extLst>
              <a:ext uri="{FF2B5EF4-FFF2-40B4-BE49-F238E27FC236}">
                <a16:creationId xmlns:a16="http://schemas.microsoft.com/office/drawing/2014/main" id="{05D2F5E9-4DD5-0A83-6C11-47615878DEF1}"/>
              </a:ext>
            </a:extLst>
          </p:cNvPr>
          <p:cNvSpPr>
            <a:spLocks noGrp="1"/>
          </p:cNvSpPr>
          <p:nvPr>
            <p:ph sz="half" idx="1"/>
          </p:nvPr>
        </p:nvSpPr>
        <p:spPr>
          <a:xfrm>
            <a:off x="838200" y="1350336"/>
            <a:ext cx="7273925" cy="4779002"/>
          </a:xfrm>
        </p:spPr>
        <p:txBody>
          <a:bodyPr/>
          <a:lstStyle/>
          <a:p>
            <a:pPr>
              <a:spcAft>
                <a:spcPts val="0"/>
              </a:spcAft>
            </a:pPr>
            <a:r>
              <a:rPr lang="fi-FI" b="1" dirty="0"/>
              <a:t>Yleiskuvaus tilanteesta:</a:t>
            </a:r>
          </a:p>
          <a:p>
            <a:pPr>
              <a:spcAft>
                <a:spcPts val="0"/>
              </a:spcAft>
            </a:pPr>
            <a:r>
              <a:rPr lang="fi-FI" dirty="0"/>
              <a:t>Kehitetään vähän energiaa kuluttavaa laitteistoa ja energiatehokkuus nousee. Kehityksessä katse kohdistuu Suomeen ja tekniikan alan osaajat työllistyvät alalle suurissa määrin. Murroksen ratkaisemiseen tarvitaan laaja-alaista ja monitieteellistä osaamista.  </a:t>
            </a:r>
          </a:p>
          <a:p>
            <a:pPr>
              <a:spcAft>
                <a:spcPts val="0"/>
              </a:spcAft>
            </a:pPr>
            <a:r>
              <a:rPr lang="fi-FI" dirty="0"/>
              <a:t>Tekniikan koulutus pirstaloituu ja koulutuksen rahoitus heikkenee. Tekniikan osaajien ja koko kansakunnan osaaminen laskee ja uusia osaajia ei tule. Elinkeinoelämän ja yliopistojen yhteys heikkenee ja päättäjien ymmärrys osaamisen tarpeesta heikkenee.</a:t>
            </a:r>
          </a:p>
          <a:p>
            <a:pPr>
              <a:spcAft>
                <a:spcPts val="0"/>
              </a:spcAft>
            </a:pPr>
            <a:endParaRPr lang="fi-FI" dirty="0"/>
          </a:p>
          <a:p>
            <a:pPr>
              <a:spcAft>
                <a:spcPts val="0"/>
              </a:spcAft>
            </a:pPr>
            <a:r>
              <a:rPr lang="fi-FI" b="1" dirty="0"/>
              <a:t>TEK:</a:t>
            </a:r>
          </a:p>
          <a:p>
            <a:pPr>
              <a:spcAft>
                <a:spcPts val="0"/>
              </a:spcAft>
            </a:pPr>
            <a:r>
              <a:rPr lang="fi-FI" dirty="0"/>
              <a:t>TEK pitää ääntä monipuolisen osaamisen tarpeesta.</a:t>
            </a:r>
          </a:p>
          <a:p>
            <a:pPr>
              <a:spcAft>
                <a:spcPts val="0"/>
              </a:spcAft>
            </a:pPr>
            <a:r>
              <a:rPr lang="fi-FI" dirty="0"/>
              <a:t>TEK tarjoaa verkostoja erilaisten osaajien kohtaamisiin.</a:t>
            </a:r>
          </a:p>
          <a:p>
            <a:pPr>
              <a:spcAft>
                <a:spcPts val="0"/>
              </a:spcAft>
            </a:pPr>
            <a:r>
              <a:rPr lang="fi-FI" dirty="0"/>
              <a:t>TEK vaikuttaa, että jäsenistölle tarjotaan erilaisia monitieteellisiä lyhytkoulutuksia. </a:t>
            </a:r>
          </a:p>
        </p:txBody>
      </p:sp>
      <p:sp>
        <p:nvSpPr>
          <p:cNvPr id="4" name="Dian numeron paikkamerkki 3">
            <a:extLst>
              <a:ext uri="{FF2B5EF4-FFF2-40B4-BE49-F238E27FC236}">
                <a16:creationId xmlns:a16="http://schemas.microsoft.com/office/drawing/2014/main" id="{C0DF2D51-951B-1D84-9678-30F3BA2D956A}"/>
              </a:ext>
            </a:extLst>
          </p:cNvPr>
          <p:cNvSpPr>
            <a:spLocks noGrp="1"/>
          </p:cNvSpPr>
          <p:nvPr>
            <p:ph type="sldNum" sz="quarter" idx="12"/>
          </p:nvPr>
        </p:nvSpPr>
        <p:spPr/>
        <p:txBody>
          <a:bodyPr/>
          <a:lstStyle/>
          <a:p>
            <a:fld id="{B0C3ECE7-D443-C541-A602-ABE1038D6124}" type="slidenum">
              <a:rPr lang="fi-FI" smtClean="0"/>
              <a:t>5</a:t>
            </a:fld>
            <a:endParaRPr lang="fi-FI"/>
          </a:p>
        </p:txBody>
      </p:sp>
      <p:pic>
        <p:nvPicPr>
          <p:cNvPr id="9" name="Sisällön paikkamerkki 8">
            <a:extLst>
              <a:ext uri="{FF2B5EF4-FFF2-40B4-BE49-F238E27FC236}">
                <a16:creationId xmlns:a16="http://schemas.microsoft.com/office/drawing/2014/main" id="{A10CA74B-1A41-2710-2DC2-C354E4CB279E}"/>
              </a:ext>
            </a:extLst>
          </p:cNvPr>
          <p:cNvPicPr>
            <a:picLocks noGrp="1" noChangeAspect="1"/>
          </p:cNvPicPr>
          <p:nvPr>
            <p:ph sz="half" idx="13"/>
          </p:nvPr>
        </p:nvPicPr>
        <p:blipFill>
          <a:blip r:embed="rId2"/>
          <a:srcRect/>
          <a:stretch/>
        </p:blipFill>
        <p:spPr>
          <a:xfrm>
            <a:off x="8547064" y="44525"/>
            <a:ext cx="3644936" cy="2431104"/>
          </a:xfrm>
        </p:spPr>
      </p:pic>
    </p:spTree>
    <p:extLst>
      <p:ext uri="{BB962C8B-B14F-4D97-AF65-F5344CB8AC3E}">
        <p14:creationId xmlns:p14="http://schemas.microsoft.com/office/powerpoint/2010/main" val="2347261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94DFA342-9D68-21CD-D4FC-38C06560E1B0}"/>
              </a:ext>
            </a:extLst>
          </p:cNvPr>
          <p:cNvSpPr>
            <a:spLocks noGrp="1"/>
          </p:cNvSpPr>
          <p:nvPr>
            <p:ph type="title"/>
          </p:nvPr>
        </p:nvSpPr>
        <p:spPr>
          <a:xfrm>
            <a:off x="839788" y="728662"/>
            <a:ext cx="3062361" cy="2312250"/>
          </a:xfrm>
        </p:spPr>
        <p:txBody>
          <a:bodyPr anchor="t">
            <a:normAutofit fontScale="90000"/>
          </a:bodyPr>
          <a:lstStyle/>
          <a:p>
            <a:r>
              <a:rPr lang="fi-FI" dirty="0"/>
              <a:t>Skenaario:</a:t>
            </a:r>
            <a:br>
              <a:rPr lang="fi-FI" dirty="0"/>
            </a:br>
            <a:br>
              <a:rPr lang="fi-FI" dirty="0"/>
            </a:br>
            <a:r>
              <a:rPr lang="fi-FI" b="1" dirty="0"/>
              <a:t>Suomi – huippuosaajien märkä päiväuni</a:t>
            </a:r>
            <a:br>
              <a:rPr lang="fi-FI" b="1" dirty="0"/>
            </a:br>
            <a:br>
              <a:rPr lang="fi-FI" b="1" dirty="0"/>
            </a:br>
            <a:endParaRPr lang="fi-FI" b="1" dirty="0"/>
          </a:p>
        </p:txBody>
      </p:sp>
      <p:pic>
        <p:nvPicPr>
          <p:cNvPr id="9" name="Kuvan paikkamerkki 8">
            <a:extLst>
              <a:ext uri="{FF2B5EF4-FFF2-40B4-BE49-F238E27FC236}">
                <a16:creationId xmlns:a16="http://schemas.microsoft.com/office/drawing/2014/main" id="{B2FDD4B6-3215-3F09-17B1-B849E8D567AE}"/>
              </a:ext>
            </a:extLst>
          </p:cNvPr>
          <p:cNvPicPr>
            <a:picLocks noGrp="1" noChangeAspect="1"/>
          </p:cNvPicPr>
          <p:nvPr>
            <p:ph type="pic" idx="1"/>
          </p:nvPr>
        </p:nvPicPr>
        <p:blipFill>
          <a:blip r:embed="rId2"/>
          <a:srcRect l="6483" r="6483"/>
          <a:stretch/>
        </p:blipFill>
        <p:spPr>
          <a:xfrm>
            <a:off x="4079874" y="-38631"/>
            <a:ext cx="9093865" cy="6965744"/>
          </a:xfrm>
        </p:spPr>
      </p:pic>
      <p:sp>
        <p:nvSpPr>
          <p:cNvPr id="7" name="Tekstin paikkamerkki 6">
            <a:extLst>
              <a:ext uri="{FF2B5EF4-FFF2-40B4-BE49-F238E27FC236}">
                <a16:creationId xmlns:a16="http://schemas.microsoft.com/office/drawing/2014/main" id="{0CD36FC6-F4D0-190B-49FC-D3A067FE7576}"/>
              </a:ext>
            </a:extLst>
          </p:cNvPr>
          <p:cNvSpPr>
            <a:spLocks noGrp="1"/>
          </p:cNvSpPr>
          <p:nvPr>
            <p:ph type="body" sz="half" idx="2"/>
          </p:nvPr>
        </p:nvSpPr>
        <p:spPr>
          <a:xfrm>
            <a:off x="839788" y="3508744"/>
            <a:ext cx="3240087" cy="2620593"/>
          </a:xfrm>
        </p:spPr>
        <p:txBody>
          <a:bodyPr/>
          <a:lstStyle/>
          <a:p>
            <a:r>
              <a:rPr lang="fi-FI" sz="2400" dirty="0"/>
              <a:t>TEKH skenaariopaja 23.9.2022</a:t>
            </a:r>
          </a:p>
        </p:txBody>
      </p:sp>
      <p:sp>
        <p:nvSpPr>
          <p:cNvPr id="4" name="Dian numeron paikkamerkki 3">
            <a:extLst>
              <a:ext uri="{FF2B5EF4-FFF2-40B4-BE49-F238E27FC236}">
                <a16:creationId xmlns:a16="http://schemas.microsoft.com/office/drawing/2014/main" id="{B53F731A-4702-FB74-8624-CAD40863C1CC}"/>
              </a:ext>
            </a:extLst>
          </p:cNvPr>
          <p:cNvSpPr>
            <a:spLocks noGrp="1"/>
          </p:cNvSpPr>
          <p:nvPr>
            <p:ph type="sldNum" sz="quarter" idx="12"/>
          </p:nvPr>
        </p:nvSpPr>
        <p:spPr/>
        <p:txBody>
          <a:bodyPr/>
          <a:lstStyle/>
          <a:p>
            <a:fld id="{B0C3ECE7-D443-C541-A602-ABE1038D6124}" type="slidenum">
              <a:rPr lang="fi-FI" smtClean="0"/>
              <a:t>6</a:t>
            </a:fld>
            <a:endParaRPr lang="fi-FI"/>
          </a:p>
        </p:txBody>
      </p:sp>
    </p:spTree>
    <p:extLst>
      <p:ext uri="{BB962C8B-B14F-4D97-AF65-F5344CB8AC3E}">
        <p14:creationId xmlns:p14="http://schemas.microsoft.com/office/powerpoint/2010/main" val="2219774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D29C24-3394-58CE-9471-80D47746E1D8}"/>
              </a:ext>
            </a:extLst>
          </p:cNvPr>
          <p:cNvSpPr>
            <a:spLocks noGrp="1"/>
          </p:cNvSpPr>
          <p:nvPr>
            <p:ph type="title"/>
          </p:nvPr>
        </p:nvSpPr>
        <p:spPr>
          <a:xfrm>
            <a:off x="838994" y="739774"/>
            <a:ext cx="10824922" cy="1040607"/>
          </a:xfrm>
        </p:spPr>
        <p:txBody>
          <a:bodyPr/>
          <a:lstStyle/>
          <a:p>
            <a:r>
              <a:rPr lang="fi-FI" b="1" dirty="0"/>
              <a:t>Suomi – huippuosaajien märkä päiväuni</a:t>
            </a:r>
            <a:br>
              <a:rPr lang="fi-FI" b="1" dirty="0"/>
            </a:br>
            <a:r>
              <a:rPr lang="fi-FI" sz="2800" dirty="0"/>
              <a:t>Valitut muutokset:</a:t>
            </a:r>
          </a:p>
        </p:txBody>
      </p:sp>
      <p:sp>
        <p:nvSpPr>
          <p:cNvPr id="4" name="Dian numeron paikkamerkki 3">
            <a:extLst>
              <a:ext uri="{FF2B5EF4-FFF2-40B4-BE49-F238E27FC236}">
                <a16:creationId xmlns:a16="http://schemas.microsoft.com/office/drawing/2014/main" id="{C0DF2D51-951B-1D84-9678-30F3BA2D956A}"/>
              </a:ext>
            </a:extLst>
          </p:cNvPr>
          <p:cNvSpPr>
            <a:spLocks noGrp="1"/>
          </p:cNvSpPr>
          <p:nvPr>
            <p:ph type="sldNum" sz="quarter" idx="12"/>
          </p:nvPr>
        </p:nvSpPr>
        <p:spPr/>
        <p:txBody>
          <a:bodyPr/>
          <a:lstStyle/>
          <a:p>
            <a:fld id="{B0C3ECE7-D443-C541-A602-ABE1038D6124}" type="slidenum">
              <a:rPr lang="fi-FI" smtClean="0"/>
              <a:t>7</a:t>
            </a:fld>
            <a:endParaRPr lang="fi-FI"/>
          </a:p>
        </p:txBody>
      </p:sp>
      <p:sp>
        <p:nvSpPr>
          <p:cNvPr id="5" name="Tekstiruutu 4">
            <a:extLst>
              <a:ext uri="{FF2B5EF4-FFF2-40B4-BE49-F238E27FC236}">
                <a16:creationId xmlns:a16="http://schemas.microsoft.com/office/drawing/2014/main" id="{7C6CC1AF-35D0-6245-29F0-F15A5E9D3CE9}"/>
              </a:ext>
            </a:extLst>
          </p:cNvPr>
          <p:cNvSpPr txBox="1"/>
          <p:nvPr/>
        </p:nvSpPr>
        <p:spPr>
          <a:xfrm>
            <a:off x="839788" y="2017058"/>
            <a:ext cx="4269096" cy="1015663"/>
          </a:xfrm>
          <a:prstGeom prst="rect">
            <a:avLst/>
          </a:prstGeom>
          <a:solidFill>
            <a:schemeClr val="accent1"/>
          </a:solidFill>
        </p:spPr>
        <p:txBody>
          <a:bodyPr wrap="square">
            <a:spAutoFit/>
          </a:bodyPr>
          <a:lstStyle/>
          <a:p>
            <a:pPr algn="ctr"/>
            <a:endParaRPr lang="fi-FI" sz="2000" i="0" dirty="0">
              <a:solidFill>
                <a:srgbClr val="212529"/>
              </a:solidFill>
              <a:effectLst/>
            </a:endParaRPr>
          </a:p>
          <a:p>
            <a:pPr algn="ctr"/>
            <a:r>
              <a:rPr lang="fi-FI" sz="2000" i="0" dirty="0">
                <a:solidFill>
                  <a:srgbClr val="212529"/>
                </a:solidFill>
                <a:effectLst/>
              </a:rPr>
              <a:t>Hyvinvoinnin arvostus</a:t>
            </a:r>
          </a:p>
          <a:p>
            <a:pPr algn="ctr"/>
            <a:endParaRPr lang="fi-FI" sz="2000" i="0" dirty="0">
              <a:solidFill>
                <a:srgbClr val="212529"/>
              </a:solidFill>
              <a:effectLst/>
            </a:endParaRPr>
          </a:p>
        </p:txBody>
      </p:sp>
      <p:sp>
        <p:nvSpPr>
          <p:cNvPr id="6" name="Tekstiruutu 5">
            <a:extLst>
              <a:ext uri="{FF2B5EF4-FFF2-40B4-BE49-F238E27FC236}">
                <a16:creationId xmlns:a16="http://schemas.microsoft.com/office/drawing/2014/main" id="{C1607CA2-6E9E-CEAA-2799-B361A1156642}"/>
              </a:ext>
            </a:extLst>
          </p:cNvPr>
          <p:cNvSpPr txBox="1"/>
          <p:nvPr/>
        </p:nvSpPr>
        <p:spPr>
          <a:xfrm>
            <a:off x="839788" y="3269398"/>
            <a:ext cx="4269096" cy="1323439"/>
          </a:xfrm>
          <a:prstGeom prst="rect">
            <a:avLst/>
          </a:prstGeom>
          <a:solidFill>
            <a:schemeClr val="accent1"/>
          </a:solidFill>
        </p:spPr>
        <p:txBody>
          <a:bodyPr wrap="square">
            <a:spAutoFit/>
          </a:bodyPr>
          <a:lstStyle/>
          <a:p>
            <a:pPr algn="ctr"/>
            <a:endParaRPr lang="fi-FI" sz="2000" i="0" dirty="0">
              <a:solidFill>
                <a:srgbClr val="212529"/>
              </a:solidFill>
              <a:effectLst/>
            </a:endParaRPr>
          </a:p>
          <a:p>
            <a:pPr algn="ctr"/>
            <a:r>
              <a:rPr lang="fi-FI" sz="2000" i="0" dirty="0">
                <a:solidFill>
                  <a:srgbClr val="212529"/>
                </a:solidFill>
                <a:effectLst/>
              </a:rPr>
              <a:t>Muuttoliikkeet (maahan ja maasta) ja pakolaisuus</a:t>
            </a:r>
          </a:p>
          <a:p>
            <a:pPr algn="ctr"/>
            <a:endParaRPr lang="fi-FI" sz="2000" i="0" dirty="0">
              <a:solidFill>
                <a:srgbClr val="212529"/>
              </a:solidFill>
              <a:effectLst/>
            </a:endParaRPr>
          </a:p>
        </p:txBody>
      </p:sp>
      <p:sp>
        <p:nvSpPr>
          <p:cNvPr id="8" name="Tekstiruutu 7">
            <a:extLst>
              <a:ext uri="{FF2B5EF4-FFF2-40B4-BE49-F238E27FC236}">
                <a16:creationId xmlns:a16="http://schemas.microsoft.com/office/drawing/2014/main" id="{CD872793-72EA-E2C8-0337-3591FB720303}"/>
              </a:ext>
            </a:extLst>
          </p:cNvPr>
          <p:cNvSpPr txBox="1"/>
          <p:nvPr/>
        </p:nvSpPr>
        <p:spPr>
          <a:xfrm>
            <a:off x="839788" y="4800185"/>
            <a:ext cx="4269096" cy="1631216"/>
          </a:xfrm>
          <a:prstGeom prst="rect">
            <a:avLst/>
          </a:prstGeom>
          <a:solidFill>
            <a:schemeClr val="accent5"/>
          </a:solidFill>
        </p:spPr>
        <p:txBody>
          <a:bodyPr wrap="square">
            <a:spAutoFit/>
          </a:bodyPr>
          <a:lstStyle/>
          <a:p>
            <a:pPr algn="ctr"/>
            <a:endParaRPr lang="fi-FI" sz="2000" i="0" dirty="0">
              <a:solidFill>
                <a:srgbClr val="212529"/>
              </a:solidFill>
              <a:effectLst/>
            </a:endParaRPr>
          </a:p>
          <a:p>
            <a:pPr algn="ctr"/>
            <a:r>
              <a:rPr lang="fi-FI" sz="2000" i="0" dirty="0">
                <a:solidFill>
                  <a:srgbClr val="212529"/>
                </a:solidFill>
                <a:effectLst/>
              </a:rPr>
              <a:t>Paine tuottaa enemmä</a:t>
            </a:r>
            <a:r>
              <a:rPr lang="fi-FI" sz="2000" dirty="0">
                <a:solidFill>
                  <a:srgbClr val="212529"/>
                </a:solidFill>
              </a:rPr>
              <a:t>n opiskelijoita uusille aloille pienemmistä ikäluokista</a:t>
            </a:r>
            <a:endParaRPr lang="fi-FI" sz="2000" i="0" dirty="0">
              <a:solidFill>
                <a:srgbClr val="212529"/>
              </a:solidFill>
              <a:effectLst/>
            </a:endParaRPr>
          </a:p>
          <a:p>
            <a:pPr algn="ctr"/>
            <a:endParaRPr lang="fi-FI" sz="2000" i="0" dirty="0">
              <a:solidFill>
                <a:srgbClr val="212529"/>
              </a:solidFill>
              <a:effectLst/>
            </a:endParaRPr>
          </a:p>
        </p:txBody>
      </p:sp>
      <p:pic>
        <p:nvPicPr>
          <p:cNvPr id="12" name="Sisällön paikkamerkki 11">
            <a:extLst>
              <a:ext uri="{FF2B5EF4-FFF2-40B4-BE49-F238E27FC236}">
                <a16:creationId xmlns:a16="http://schemas.microsoft.com/office/drawing/2014/main" id="{8FEB369A-7CE1-6D70-42F2-55A9677EFF30}"/>
              </a:ext>
            </a:extLst>
          </p:cNvPr>
          <p:cNvPicPr>
            <a:picLocks noGrp="1" noChangeAspect="1"/>
          </p:cNvPicPr>
          <p:nvPr>
            <p:ph sz="half" idx="13"/>
          </p:nvPr>
        </p:nvPicPr>
        <p:blipFill>
          <a:blip r:embed="rId2"/>
          <a:srcRect/>
          <a:stretch/>
        </p:blipFill>
        <p:spPr>
          <a:xfrm>
            <a:off x="6151562" y="2007312"/>
            <a:ext cx="5625901" cy="3750600"/>
          </a:xfrm>
        </p:spPr>
      </p:pic>
    </p:spTree>
    <p:extLst>
      <p:ext uri="{BB962C8B-B14F-4D97-AF65-F5344CB8AC3E}">
        <p14:creationId xmlns:p14="http://schemas.microsoft.com/office/powerpoint/2010/main" val="1299586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D29C24-3394-58CE-9471-80D47746E1D8}"/>
              </a:ext>
            </a:extLst>
          </p:cNvPr>
          <p:cNvSpPr>
            <a:spLocks noGrp="1"/>
          </p:cNvSpPr>
          <p:nvPr>
            <p:ph type="title"/>
          </p:nvPr>
        </p:nvSpPr>
        <p:spPr>
          <a:xfrm>
            <a:off x="838993" y="739774"/>
            <a:ext cx="10718597" cy="1040607"/>
          </a:xfrm>
        </p:spPr>
        <p:txBody>
          <a:bodyPr/>
          <a:lstStyle/>
          <a:p>
            <a:r>
              <a:rPr lang="fi-FI" sz="2800" b="1" dirty="0"/>
              <a:t>Suomi – huippuosaajien märkä päiväuni</a:t>
            </a:r>
            <a:endParaRPr lang="fi-FI" sz="2800" dirty="0"/>
          </a:p>
        </p:txBody>
      </p:sp>
      <p:sp>
        <p:nvSpPr>
          <p:cNvPr id="3" name="Sisällön paikkamerkki 2">
            <a:extLst>
              <a:ext uri="{FF2B5EF4-FFF2-40B4-BE49-F238E27FC236}">
                <a16:creationId xmlns:a16="http://schemas.microsoft.com/office/drawing/2014/main" id="{05D2F5E9-4DD5-0A83-6C11-47615878DEF1}"/>
              </a:ext>
            </a:extLst>
          </p:cNvPr>
          <p:cNvSpPr>
            <a:spLocks noGrp="1"/>
          </p:cNvSpPr>
          <p:nvPr>
            <p:ph sz="half" idx="1"/>
          </p:nvPr>
        </p:nvSpPr>
        <p:spPr>
          <a:xfrm>
            <a:off x="838200" y="1350336"/>
            <a:ext cx="7273925" cy="4779002"/>
          </a:xfrm>
        </p:spPr>
        <p:txBody>
          <a:bodyPr/>
          <a:lstStyle/>
          <a:p>
            <a:pPr>
              <a:spcAft>
                <a:spcPts val="0"/>
              </a:spcAft>
            </a:pPr>
            <a:r>
              <a:rPr lang="fi-FI" b="1" dirty="0"/>
              <a:t>Yleiskuvaus tilanteesta:</a:t>
            </a:r>
          </a:p>
          <a:p>
            <a:pPr>
              <a:spcAft>
                <a:spcPts val="0"/>
              </a:spcAft>
            </a:pPr>
            <a:r>
              <a:rPr lang="fi-FI" dirty="0"/>
              <a:t>Suomessa ei ole tarpeeksi materiaalia koulutettavaksi</a:t>
            </a:r>
          </a:p>
          <a:p>
            <a:pPr>
              <a:spcAft>
                <a:spcPts val="0"/>
              </a:spcAft>
            </a:pPr>
            <a:r>
              <a:rPr lang="fi-FI" dirty="0"/>
              <a:t>Työnantajat kilpailevat entistä enemmän hyvinvointieduilla</a:t>
            </a:r>
          </a:p>
          <a:p>
            <a:pPr>
              <a:spcAft>
                <a:spcPts val="0"/>
              </a:spcAft>
            </a:pPr>
            <a:r>
              <a:rPr lang="fi-FI" dirty="0"/>
              <a:t>Energiaomavaraisuus sekä uusiutuvan käyttö. Uusi kivijalka Suomen talouteen.</a:t>
            </a:r>
          </a:p>
          <a:p>
            <a:pPr>
              <a:spcAft>
                <a:spcPts val="0"/>
              </a:spcAft>
            </a:pPr>
            <a:r>
              <a:rPr lang="fi-FI" dirty="0"/>
              <a:t>Suomeen, koska täällä ”turvallista”, koulutus. Suomesta pois halutaan rahan perässä.</a:t>
            </a:r>
          </a:p>
          <a:p>
            <a:pPr>
              <a:spcAft>
                <a:spcPts val="0"/>
              </a:spcAft>
            </a:pPr>
            <a:endParaRPr lang="fi-FI" dirty="0"/>
          </a:p>
          <a:p>
            <a:pPr>
              <a:spcAft>
                <a:spcPts val="0"/>
              </a:spcAft>
            </a:pPr>
            <a:r>
              <a:rPr lang="fi-FI" b="1" dirty="0"/>
              <a:t>TEK:</a:t>
            </a:r>
          </a:p>
          <a:p>
            <a:pPr>
              <a:spcAft>
                <a:spcPts val="0"/>
              </a:spcAft>
            </a:pPr>
            <a:r>
              <a:rPr lang="fi-FI" dirty="0"/>
              <a:t>Palkkaneuvottelut helpottuvat</a:t>
            </a:r>
          </a:p>
          <a:p>
            <a:pPr>
              <a:spcAft>
                <a:spcPts val="0"/>
              </a:spcAft>
            </a:pPr>
            <a:r>
              <a:rPr lang="fi-FI" dirty="0"/>
              <a:t>Energiaosaajien värväys, e-rahan värväys jne.</a:t>
            </a:r>
          </a:p>
          <a:p>
            <a:pPr>
              <a:spcAft>
                <a:spcPts val="0"/>
              </a:spcAft>
            </a:pPr>
            <a:r>
              <a:rPr lang="fi-FI" dirty="0"/>
              <a:t>Maahanmuuttajille palveluita. Fiksujen houkuttelu maahan.</a:t>
            </a:r>
          </a:p>
          <a:p>
            <a:pPr>
              <a:spcAft>
                <a:spcPts val="0"/>
              </a:spcAft>
            </a:pPr>
            <a:r>
              <a:rPr lang="fi-FI" dirty="0"/>
              <a:t>Yrittäjien kumppani kansainvälisten osaajien haalimisessa.</a:t>
            </a:r>
          </a:p>
        </p:txBody>
      </p:sp>
      <p:sp>
        <p:nvSpPr>
          <p:cNvPr id="4" name="Dian numeron paikkamerkki 3">
            <a:extLst>
              <a:ext uri="{FF2B5EF4-FFF2-40B4-BE49-F238E27FC236}">
                <a16:creationId xmlns:a16="http://schemas.microsoft.com/office/drawing/2014/main" id="{C0DF2D51-951B-1D84-9678-30F3BA2D956A}"/>
              </a:ext>
            </a:extLst>
          </p:cNvPr>
          <p:cNvSpPr>
            <a:spLocks noGrp="1"/>
          </p:cNvSpPr>
          <p:nvPr>
            <p:ph type="sldNum" sz="quarter" idx="12"/>
          </p:nvPr>
        </p:nvSpPr>
        <p:spPr/>
        <p:txBody>
          <a:bodyPr/>
          <a:lstStyle/>
          <a:p>
            <a:fld id="{B0C3ECE7-D443-C541-A602-ABE1038D6124}" type="slidenum">
              <a:rPr lang="fi-FI" smtClean="0"/>
              <a:t>8</a:t>
            </a:fld>
            <a:endParaRPr lang="fi-FI"/>
          </a:p>
        </p:txBody>
      </p:sp>
      <p:pic>
        <p:nvPicPr>
          <p:cNvPr id="9" name="Sisällön paikkamerkki 8">
            <a:extLst>
              <a:ext uri="{FF2B5EF4-FFF2-40B4-BE49-F238E27FC236}">
                <a16:creationId xmlns:a16="http://schemas.microsoft.com/office/drawing/2014/main" id="{A10CA74B-1A41-2710-2DC2-C354E4CB279E}"/>
              </a:ext>
            </a:extLst>
          </p:cNvPr>
          <p:cNvPicPr>
            <a:picLocks noGrp="1" noChangeAspect="1"/>
          </p:cNvPicPr>
          <p:nvPr>
            <p:ph sz="half" idx="13"/>
          </p:nvPr>
        </p:nvPicPr>
        <p:blipFill>
          <a:blip r:embed="rId2"/>
          <a:srcRect/>
          <a:stretch/>
        </p:blipFill>
        <p:spPr>
          <a:xfrm>
            <a:off x="8112125" y="2146378"/>
            <a:ext cx="3644937" cy="2429958"/>
          </a:xfrm>
        </p:spPr>
      </p:pic>
    </p:spTree>
    <p:extLst>
      <p:ext uri="{BB962C8B-B14F-4D97-AF65-F5344CB8AC3E}">
        <p14:creationId xmlns:p14="http://schemas.microsoft.com/office/powerpoint/2010/main" val="1201867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94DFA342-9D68-21CD-D4FC-38C06560E1B0}"/>
              </a:ext>
            </a:extLst>
          </p:cNvPr>
          <p:cNvSpPr>
            <a:spLocks noGrp="1"/>
          </p:cNvSpPr>
          <p:nvPr>
            <p:ph type="title"/>
          </p:nvPr>
        </p:nvSpPr>
        <p:spPr>
          <a:xfrm>
            <a:off x="839788" y="728662"/>
            <a:ext cx="3240087" cy="2312250"/>
          </a:xfrm>
        </p:spPr>
        <p:txBody>
          <a:bodyPr anchor="t">
            <a:normAutofit/>
          </a:bodyPr>
          <a:lstStyle/>
          <a:p>
            <a:r>
              <a:rPr lang="fi-FI" dirty="0"/>
              <a:t>Skenaario:</a:t>
            </a:r>
            <a:br>
              <a:rPr lang="fi-FI" dirty="0"/>
            </a:br>
            <a:br>
              <a:rPr lang="fi-FI" dirty="0"/>
            </a:br>
            <a:r>
              <a:rPr lang="fi-FI" b="1" dirty="0" err="1"/>
              <a:t>Fenix</a:t>
            </a:r>
            <a:r>
              <a:rPr lang="fi-FI" b="1" dirty="0"/>
              <a:t>-lintu</a:t>
            </a:r>
            <a:br>
              <a:rPr lang="fi-FI" b="1" dirty="0"/>
            </a:br>
            <a:br>
              <a:rPr lang="fi-FI" b="1" dirty="0"/>
            </a:br>
            <a:endParaRPr lang="fi-FI" b="1" dirty="0"/>
          </a:p>
        </p:txBody>
      </p:sp>
      <p:pic>
        <p:nvPicPr>
          <p:cNvPr id="9" name="Kuvan paikkamerkki 8" descr="Kuva, joka sisältää kohteen teksti, vuori&#10;&#10;Kuvaus luotu automaattisesti">
            <a:extLst>
              <a:ext uri="{FF2B5EF4-FFF2-40B4-BE49-F238E27FC236}">
                <a16:creationId xmlns:a16="http://schemas.microsoft.com/office/drawing/2014/main" id="{B2FDD4B6-3215-3F09-17B1-B849E8D567AE}"/>
              </a:ext>
            </a:extLst>
          </p:cNvPr>
          <p:cNvPicPr>
            <a:picLocks noGrp="1" noChangeAspect="1"/>
          </p:cNvPicPr>
          <p:nvPr>
            <p:ph type="pic" idx="1"/>
          </p:nvPr>
        </p:nvPicPr>
        <p:blipFill rotWithShape="1">
          <a:blip r:embed="rId2"/>
          <a:srcRect l="13280" r="13280"/>
          <a:stretch/>
        </p:blipFill>
        <p:spPr>
          <a:xfrm>
            <a:off x="4078118" y="728662"/>
            <a:ext cx="7705895" cy="5902583"/>
          </a:xfrm>
        </p:spPr>
      </p:pic>
      <p:sp>
        <p:nvSpPr>
          <p:cNvPr id="7" name="Tekstin paikkamerkki 6">
            <a:extLst>
              <a:ext uri="{FF2B5EF4-FFF2-40B4-BE49-F238E27FC236}">
                <a16:creationId xmlns:a16="http://schemas.microsoft.com/office/drawing/2014/main" id="{0CD36FC6-F4D0-190B-49FC-D3A067FE7576}"/>
              </a:ext>
            </a:extLst>
          </p:cNvPr>
          <p:cNvSpPr>
            <a:spLocks noGrp="1"/>
          </p:cNvSpPr>
          <p:nvPr>
            <p:ph type="body" sz="half" idx="2"/>
          </p:nvPr>
        </p:nvSpPr>
        <p:spPr>
          <a:xfrm>
            <a:off x="839788" y="3508744"/>
            <a:ext cx="3240087" cy="2620593"/>
          </a:xfrm>
        </p:spPr>
        <p:txBody>
          <a:bodyPr/>
          <a:lstStyle/>
          <a:p>
            <a:r>
              <a:rPr lang="fi-FI" sz="2400" dirty="0"/>
              <a:t>TEKH skenaariopaja 23.9.2022</a:t>
            </a:r>
          </a:p>
        </p:txBody>
      </p:sp>
      <p:sp>
        <p:nvSpPr>
          <p:cNvPr id="4" name="Dian numeron paikkamerkki 3">
            <a:extLst>
              <a:ext uri="{FF2B5EF4-FFF2-40B4-BE49-F238E27FC236}">
                <a16:creationId xmlns:a16="http://schemas.microsoft.com/office/drawing/2014/main" id="{B53F731A-4702-FB74-8624-CAD40863C1CC}"/>
              </a:ext>
            </a:extLst>
          </p:cNvPr>
          <p:cNvSpPr>
            <a:spLocks noGrp="1"/>
          </p:cNvSpPr>
          <p:nvPr>
            <p:ph type="sldNum" sz="quarter" idx="12"/>
          </p:nvPr>
        </p:nvSpPr>
        <p:spPr/>
        <p:txBody>
          <a:bodyPr/>
          <a:lstStyle/>
          <a:p>
            <a:fld id="{B0C3ECE7-D443-C541-A602-ABE1038D6124}" type="slidenum">
              <a:rPr lang="fi-FI" smtClean="0"/>
              <a:t>9</a:t>
            </a:fld>
            <a:endParaRPr lang="fi-FI"/>
          </a:p>
        </p:txBody>
      </p:sp>
    </p:spTree>
    <p:extLst>
      <p:ext uri="{BB962C8B-B14F-4D97-AF65-F5344CB8AC3E}">
        <p14:creationId xmlns:p14="http://schemas.microsoft.com/office/powerpoint/2010/main" val="2725432365"/>
      </p:ext>
    </p:extLst>
  </p:cSld>
  <p:clrMapOvr>
    <a:masterClrMapping/>
  </p:clrMapOvr>
</p:sld>
</file>

<file path=ppt/theme/theme1.xml><?xml version="1.0" encoding="utf-8"?>
<a:theme xmlns:a="http://schemas.openxmlformats.org/drawingml/2006/main" name="1_Office Theme">
  <a:themeElements>
    <a:clrScheme name="TEK2021">
      <a:dk1>
        <a:srgbClr val="1F384C"/>
      </a:dk1>
      <a:lt1>
        <a:srgbClr val="FFFFFF"/>
      </a:lt1>
      <a:dk2>
        <a:srgbClr val="000000"/>
      </a:dk2>
      <a:lt2>
        <a:srgbClr val="F3F5F6"/>
      </a:lt2>
      <a:accent1>
        <a:srgbClr val="89D5E0"/>
      </a:accent1>
      <a:accent2>
        <a:srgbClr val="B1B5DB"/>
      </a:accent2>
      <a:accent3>
        <a:srgbClr val="FBE25B"/>
      </a:accent3>
      <a:accent4>
        <a:srgbClr val="E9C6AE"/>
      </a:accent4>
      <a:accent5>
        <a:srgbClr val="F97C64"/>
      </a:accent5>
      <a:accent6>
        <a:srgbClr val="4C6170"/>
      </a:accent6>
      <a:hlink>
        <a:srgbClr val="09798C"/>
      </a:hlink>
      <a:folHlink>
        <a:srgbClr val="1F384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1" id="{55900E7B-D60E-E74A-A95E-23744BBDF1FC}" vid="{6FB13351-DA4E-7A4A-A408-93686CF5E2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4E56F008579A614581BB30E527031ED2" ma:contentTypeVersion="4" ma:contentTypeDescription="Luo uusi asiakirja." ma:contentTypeScope="" ma:versionID="16351aa57a34eb4b5a716a4b6f7e259d">
  <xsd:schema xmlns:xsd="http://www.w3.org/2001/XMLSchema" xmlns:xs="http://www.w3.org/2001/XMLSchema" xmlns:p="http://schemas.microsoft.com/office/2006/metadata/properties" xmlns:ns2="9ded3bb0-7056-4c8f-9bdc-73d7aff7bb28" xmlns:ns3="510b6d4c-36a2-4517-bc7b-40a4983ccff5" targetNamespace="http://schemas.microsoft.com/office/2006/metadata/properties" ma:root="true" ma:fieldsID="718cfabd73b21eb5595f9725df483c56" ns2:_="" ns3:_="">
    <xsd:import namespace="9ded3bb0-7056-4c8f-9bdc-73d7aff7bb28"/>
    <xsd:import namespace="510b6d4c-36a2-4517-bc7b-40a4983ccff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ed3bb0-7056-4c8f-9bdc-73d7aff7bb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10b6d4c-36a2-4517-bc7b-40a4983ccff5"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6DAA61-86A8-49A5-8954-96CC08DF924A}">
  <ds:schemaRefs>
    <ds:schemaRef ds:uri="http://schemas.openxmlformats.org/package/2006/metadata/core-properties"/>
    <ds:schemaRef ds:uri="http://purl.org/dc/elements/1.1/"/>
    <ds:schemaRef ds:uri="http://purl.org/dc/dcmitype/"/>
    <ds:schemaRef ds:uri="http://www.w3.org/XML/1998/namespace"/>
    <ds:schemaRef ds:uri="http://schemas.microsoft.com/office/2006/documentManagement/types"/>
    <ds:schemaRef ds:uri="9ded3bb0-7056-4c8f-9bdc-73d7aff7bb28"/>
    <ds:schemaRef ds:uri="http://purl.org/dc/terms/"/>
    <ds:schemaRef ds:uri="http://schemas.microsoft.com/office/infopath/2007/PartnerControls"/>
    <ds:schemaRef ds:uri="510b6d4c-36a2-4517-bc7b-40a4983ccff5"/>
    <ds:schemaRef ds:uri="http://schemas.microsoft.com/office/2006/metadata/properties"/>
  </ds:schemaRefs>
</ds:datastoreItem>
</file>

<file path=customXml/itemProps2.xml><?xml version="1.0" encoding="utf-8"?>
<ds:datastoreItem xmlns:ds="http://schemas.openxmlformats.org/officeDocument/2006/customXml" ds:itemID="{16AE9EE3-786D-4A97-AFA8-2606A7323401}">
  <ds:schemaRefs>
    <ds:schemaRef ds:uri="http://schemas.microsoft.com/sharepoint/v3/contenttype/forms"/>
  </ds:schemaRefs>
</ds:datastoreItem>
</file>

<file path=customXml/itemProps3.xml><?xml version="1.0" encoding="utf-8"?>
<ds:datastoreItem xmlns:ds="http://schemas.openxmlformats.org/officeDocument/2006/customXml" ds:itemID="{A3DEE102-F5C2-47B2-8B23-2CB5F9DA0D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ed3bb0-7056-4c8f-9bdc-73d7aff7bb28"/>
    <ds:schemaRef ds:uri="510b6d4c-36a2-4517-bc7b-40a4983ccf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1_Office Theme</Template>
  <TotalTime>21447</TotalTime>
  <Words>1477</Words>
  <Application>Microsoft Office PowerPoint</Application>
  <PresentationFormat>Laajakuva</PresentationFormat>
  <Paragraphs>267</Paragraphs>
  <Slides>35</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35</vt:i4>
      </vt:variant>
    </vt:vector>
  </HeadingPairs>
  <TitlesOfParts>
    <vt:vector size="40" baseType="lpstr">
      <vt:lpstr>Arial</vt:lpstr>
      <vt:lpstr>Calibri</vt:lpstr>
      <vt:lpstr>Krona One</vt:lpstr>
      <vt:lpstr>Ubuntu</vt:lpstr>
      <vt:lpstr>1_Office Theme</vt:lpstr>
      <vt:lpstr>TEK skenaariot 2030</vt:lpstr>
      <vt:lpstr>Skenaariot 2030</vt:lpstr>
      <vt:lpstr>Skenaario:  Putkinäköinen Suomi  </vt:lpstr>
      <vt:lpstr>Putkinäköinen Suomi Valitut muutokset:</vt:lpstr>
      <vt:lpstr>Putkinäköinen Suomi</vt:lpstr>
      <vt:lpstr>Skenaario:  Suomi – huippuosaajien märkä päiväuni  </vt:lpstr>
      <vt:lpstr>Suomi – huippuosaajien märkä päiväuni Valitut muutokset:</vt:lpstr>
      <vt:lpstr>Suomi – huippuosaajien märkä päiväuni</vt:lpstr>
      <vt:lpstr>Skenaario:  Fenix-lintu  </vt:lpstr>
      <vt:lpstr>Fenix-lintu Valitut muutokset:</vt:lpstr>
      <vt:lpstr>Fenix-lintu</vt:lpstr>
      <vt:lpstr>Skenaario:  Yksin kotona  </vt:lpstr>
      <vt:lpstr>Yksin kotona Valitut muutokset:</vt:lpstr>
      <vt:lpstr>Yksin kotona</vt:lpstr>
      <vt:lpstr>Skenaario:  ”Minä, minä” – kyynärpäiden Suomi  </vt:lpstr>
      <vt:lpstr>”Minä, minä” – kyynärpäiden Suomi Valitut muutokset:</vt:lpstr>
      <vt:lpstr>”Minä, minä” – kyynärpäiden Suomi</vt:lpstr>
      <vt:lpstr>Skenaario:  Viisaiden tekojen  Suomi</vt:lpstr>
      <vt:lpstr>Viisaiden tekojen Suomi Valitut muutokset:</vt:lpstr>
      <vt:lpstr>Viisaiden tekojen Suomi</vt:lpstr>
      <vt:lpstr>Skenaario:  Ukkosta ilmassa</vt:lpstr>
      <vt:lpstr>Ukkosta ilmassa Valitut muutokset:</vt:lpstr>
      <vt:lpstr>Ukkosta ilmassa</vt:lpstr>
      <vt:lpstr>Skenaario:  ”Pikkuköhä”</vt:lpstr>
      <vt:lpstr>”Pikkuköhä” Valitut muutokset:</vt:lpstr>
      <vt:lpstr>”Pikkuköhä”</vt:lpstr>
      <vt:lpstr>Skenaario:  Villi ja vapaa</vt:lpstr>
      <vt:lpstr>Villi ja vapaa (työntekijä) Valitut muutokset:</vt:lpstr>
      <vt:lpstr>Villi ja vapaa</vt:lpstr>
      <vt:lpstr>Skenaario:  Globaali mustekala</vt:lpstr>
      <vt:lpstr>Globaali mustekala Valitut muutokset:</vt:lpstr>
      <vt:lpstr>Globaali mustekala</vt:lpstr>
      <vt:lpstr>Skenaario:  Monimuotoistuva tekniikan koulutuskenttä työelämän riippakivenä</vt:lpstr>
      <vt:lpstr>Monimuotoistuva tekniikan koulutuskenttä työelämän riippakivenä Valitut muutokset:</vt:lpstr>
      <vt:lpstr>Monimuotoistuva tekniikan koulutuskenttä työelämän riippakivenä</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 tekniikan takana</dc:title>
  <dc:creator>Katariina Rönnqvist</dc:creator>
  <cp:lastModifiedBy>Kati Johansson</cp:lastModifiedBy>
  <cp:revision>259</cp:revision>
  <dcterms:created xsi:type="dcterms:W3CDTF">2021-05-17T09:47:50Z</dcterms:created>
  <dcterms:modified xsi:type="dcterms:W3CDTF">2022-11-18T13:05:51Z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0x0101004E56F008579A614581BB30E527031ED2</vt:lpwstr>
  </property>
</Properties>
</file>