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2"/>
  </p:notesMasterIdLst>
  <p:sldIdLst>
    <p:sldId id="257" r:id="rId2"/>
    <p:sldId id="274" r:id="rId3"/>
    <p:sldId id="277" r:id="rId4"/>
    <p:sldId id="275" r:id="rId5"/>
    <p:sldId id="286" r:id="rId6"/>
    <p:sldId id="263" r:id="rId7"/>
    <p:sldId id="271" r:id="rId8"/>
    <p:sldId id="276" r:id="rId9"/>
    <p:sldId id="288" r:id="rId10"/>
    <p:sldId id="291" r:id="rId11"/>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6"/>
    <p:restoredTop sz="77620"/>
  </p:normalViewPr>
  <p:slideViewPr>
    <p:cSldViewPr snapToGrid="0" snapToObjects="1">
      <p:cViewPr varScale="1">
        <p:scale>
          <a:sx n="88" d="100"/>
          <a:sy n="88" d="100"/>
        </p:scale>
        <p:origin x="1744" y="1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09F48-E7AF-7C42-B6D2-A533C4873F48}" type="datetimeFigureOut">
              <a:t>23.6.2021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0E2A6-43EA-5C4B-AB92-F6025A849377}" type="slidenum">
              <a:t>‹#›</a:t>
            </a:fld>
            <a:endParaRPr lang="en-GB"/>
          </a:p>
        </p:txBody>
      </p:sp>
    </p:spTree>
    <p:extLst>
      <p:ext uri="{BB962C8B-B14F-4D97-AF65-F5344CB8AC3E}">
        <p14:creationId xmlns:p14="http://schemas.microsoft.com/office/powerpoint/2010/main" val="356897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50E2A6-43EA-5C4B-AB92-F6025A849377}" type="slidenum">
              <a:rPr lang="en-FI"/>
              <a:t>1</a:t>
            </a:fld>
            <a:endParaRPr lang="en-FI"/>
          </a:p>
        </p:txBody>
      </p:sp>
    </p:spTree>
    <p:extLst>
      <p:ext uri="{BB962C8B-B14F-4D97-AF65-F5344CB8AC3E}">
        <p14:creationId xmlns:p14="http://schemas.microsoft.com/office/powerpoint/2010/main" val="364030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TEKin</a:t>
            </a:r>
            <a:r>
              <a:rPr lang="fi-FI" dirty="0"/>
              <a:t> jäsenet perustivat </a:t>
            </a:r>
            <a:r>
              <a:rPr lang="fi-FI" dirty="0" err="1"/>
              <a:t>TEKin</a:t>
            </a:r>
            <a:r>
              <a:rPr lang="fi-FI" dirty="0"/>
              <a:t> vuonna 1896. Lupa perustamiseen kysyttiin ja saatiin Venäjän keisarilta. Nykyään m</a:t>
            </a:r>
            <a:r>
              <a:rPr lang="fi-FI" sz="1200" b="0" kern="1200" dirty="0">
                <a:solidFill>
                  <a:schemeClr val="tx1"/>
                </a:solidFill>
                <a:effectLst/>
                <a:latin typeface="+mn-lt"/>
                <a:ea typeface="+mn-ea"/>
                <a:cs typeface="+mn-cs"/>
              </a:rPr>
              <a:t>eitä on noin 75 000 diplomi-insinööriä, arkkitehtia ja vastaavan yliopistokoulutuksen suorittanutta sekä näiden alojen opiskelijaa. </a:t>
            </a:r>
            <a:endParaRPr lang="fi-FI" dirty="0"/>
          </a:p>
          <a:p>
            <a:endParaRPr lang="fi-FI" dirty="0"/>
          </a:p>
          <a:p>
            <a:r>
              <a:rPr lang="fi-FI" dirty="0"/>
              <a:t>Ylin päätäntävalta </a:t>
            </a:r>
            <a:r>
              <a:rPr lang="fi-FI" dirty="0" err="1"/>
              <a:t>TEKissä</a:t>
            </a:r>
            <a:r>
              <a:rPr lang="fi-FI" dirty="0"/>
              <a:t> on jäsenistä demokraattisin vaalein valitulla valtuustolla. Jokainen maksava </a:t>
            </a:r>
            <a:r>
              <a:rPr lang="fi-FI" dirty="0" err="1"/>
              <a:t>TEKin</a:t>
            </a:r>
            <a:r>
              <a:rPr lang="fi-FI" dirty="0"/>
              <a:t> jäsen voi hakeutua ehdolle </a:t>
            </a:r>
            <a:r>
              <a:rPr lang="fi-FI" dirty="0" err="1"/>
              <a:t>TEKin</a:t>
            </a:r>
            <a:r>
              <a:rPr lang="fi-FI" dirty="0"/>
              <a:t> vaaleissa.</a:t>
            </a:r>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2</a:t>
            </a:fld>
            <a:endParaRPr lang="fi-FI"/>
          </a:p>
        </p:txBody>
      </p:sp>
    </p:spTree>
    <p:extLst>
      <p:ext uri="{BB962C8B-B14F-4D97-AF65-F5344CB8AC3E}">
        <p14:creationId xmlns:p14="http://schemas.microsoft.com/office/powerpoint/2010/main" val="74172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Liittojen neuvottelemilla työehtosopimuksilla on keskeinen rooli siinä, onko meillä varaa, aikaa ja energiaa perheelle, ystäville, harrastuksille, rakkaudelle sekä työn ulkopuoliselle elämälle ylipäätään. Ilman ammattiliittojen jäseniä työehtosopimuksia ei olisi olemassa.</a:t>
            </a:r>
          </a:p>
          <a:p>
            <a:endParaRPr lang="fi-FI" dirty="0"/>
          </a:p>
          <a:p>
            <a:r>
              <a:rPr lang="fi-FI" dirty="0" err="1"/>
              <a:t>TEKin</a:t>
            </a:r>
            <a:r>
              <a:rPr lang="fi-FI" dirty="0"/>
              <a:t> ja muiden liittojen työntekijät edustavat työehtosopimusneuvotteluissa jäseniä. Työpaikoilla liittojen jäseniä puolestaan edustaa luottamusmies. Työehtosopimuksista neuvottelevat liittojen työntekijät tekevät tiivistä yhteistyötä luottamusmiesten kanssa. Luottamusmiehet toimivat neuvottelijoiden silminä ja korvina työpaikoilla liittyen siihen, miten työehtosopimuksia tulisi kehittää työntekijöiden toiveiden ja edun mukaisesti. </a:t>
            </a:r>
          </a:p>
          <a:p>
            <a:endParaRPr lang="fi-FI" dirty="0"/>
          </a:p>
          <a:p>
            <a:r>
              <a:rPr lang="fi-FI" dirty="0"/>
              <a:t>Työntekijäpuolen neuvotteluvoima on täysin riippuvainen siitä, kuinka paljon jäseniä on, mitkä asiat ovat heille tärkeitä sekä kuinka paljon jäsenet ovat valmiita pistämään peliin jonkin tärkeän työehdon puolesta. </a:t>
            </a:r>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3</a:t>
            </a:fld>
            <a:endParaRPr lang="fi-FI"/>
          </a:p>
        </p:txBody>
      </p:sp>
    </p:spTree>
    <p:extLst>
      <p:ext uri="{BB962C8B-B14F-4D97-AF65-F5344CB8AC3E}">
        <p14:creationId xmlns:p14="http://schemas.microsoft.com/office/powerpoint/2010/main" val="163992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Jäsenenä tuet myös </a:t>
            </a:r>
            <a:r>
              <a:rPr lang="fi-FI" dirty="0" err="1"/>
              <a:t>TEKin</a:t>
            </a:r>
            <a:r>
              <a:rPr lang="fi-FI" dirty="0"/>
              <a:t> yhteiskunnallista vaikuttamistyötä, esimerkiksi tekniikan alan korkeakoulutuksen ja osaamisen kehittämistä, nuorten kannustamista tekniikan alalle, työelämän tasa-arvoa ja yhdenvertaisuutta sekä kestävän yhteiskunnan rakentamista teknologian avulla.</a:t>
            </a:r>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4</a:t>
            </a:fld>
            <a:endParaRPr lang="fi-FI"/>
          </a:p>
        </p:txBody>
      </p:sp>
    </p:spTree>
    <p:extLst>
      <p:ext uri="{BB962C8B-B14F-4D97-AF65-F5344CB8AC3E}">
        <p14:creationId xmlns:p14="http://schemas.microsoft.com/office/powerpoint/2010/main" val="424087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Työelämän arvokkaimmat asiantuntijapalvelut käytössäsi</a:t>
            </a:r>
          </a:p>
          <a:p>
            <a:r>
              <a:rPr lang="fi-FI" dirty="0"/>
              <a:t>• </a:t>
            </a:r>
            <a:r>
              <a:rPr lang="fi-FI" b="1" dirty="0"/>
              <a:t>Työsuhdeneuvonta ja lakipalvelut </a:t>
            </a:r>
            <a:r>
              <a:rPr lang="fi-FI" dirty="0"/>
              <a:t>– Ole yhteydessä </a:t>
            </a:r>
            <a:r>
              <a:rPr lang="fi-FI" dirty="0" err="1"/>
              <a:t>TEKin</a:t>
            </a:r>
            <a:r>
              <a:rPr lang="fi-FI" dirty="0"/>
              <a:t> lakimiehiin kaikissa työelämän lakiasioissa, voit esimerkiksi tarkistuttaa työ- tai johtajasopimuksesi ja saat tukea </a:t>
            </a:r>
            <a:r>
              <a:rPr lang="fi-FI" dirty="0" err="1"/>
              <a:t>yt</a:t>
            </a:r>
            <a:r>
              <a:rPr lang="fi-FI" dirty="0"/>
              <a:t>-neuvotteluiden aikana.</a:t>
            </a:r>
          </a:p>
          <a:p>
            <a:r>
              <a:rPr lang="fi-FI" dirty="0"/>
              <a:t>• </a:t>
            </a:r>
            <a:r>
              <a:rPr lang="fi-FI" b="1" dirty="0"/>
              <a:t>Palkkatiedot ja -neuvont</a:t>
            </a:r>
            <a:r>
              <a:rPr lang="fi-FI" dirty="0"/>
              <a:t>a - Tarkista verkkopalvelustamme paljonko muut sinun asemassasi toimivat </a:t>
            </a:r>
            <a:r>
              <a:rPr lang="fi-FI" dirty="0" err="1"/>
              <a:t>tekkiläiset</a:t>
            </a:r>
            <a:r>
              <a:rPr lang="fi-FI" dirty="0"/>
              <a:t> tienaavat tai valmistaudu </a:t>
            </a:r>
            <a:r>
              <a:rPr lang="fi-FI" dirty="0" err="1"/>
              <a:t>TEKin</a:t>
            </a:r>
            <a:r>
              <a:rPr lang="fi-FI" dirty="0"/>
              <a:t> palkkaneuvojan tuella tuleviin palkkaneuvotteluihin. Meiltä saat tietoa myös ulkomaan ja opiskelijoiden palkoista.</a:t>
            </a:r>
          </a:p>
          <a:p>
            <a:r>
              <a:rPr lang="fi-FI" b="1" dirty="0"/>
              <a:t>• VAIN TÄYSJÄSENILLE: Ura ja työnhaku </a:t>
            </a:r>
            <a:r>
              <a:rPr lang="fi-FI" dirty="0"/>
              <a:t>- Käytössäsi on arvokkaita verkkotyökaluja liittyen työnhakuun ja urasuunnitteluun. Uravalmentajat pohtivat täysjäsenten kanssa työuran suuntaa ja tukevat työnhaussa.</a:t>
            </a:r>
          </a:p>
          <a:p>
            <a:r>
              <a:rPr lang="fi-FI" dirty="0"/>
              <a:t>• </a:t>
            </a:r>
            <a:r>
              <a:rPr lang="fi-FI" b="1" dirty="0"/>
              <a:t>Yrittäjien palvelut </a:t>
            </a:r>
            <a:r>
              <a:rPr lang="fi-FI" dirty="0"/>
              <a:t>- Yrittäjille on tarjolla henkilökohtaista neuvontaa yrittäjyyteen erikoistuneilta asiantuntijoilta ja lakimiehiltä sekä arvokkaita etuja, koulutusta, verkostoja, tapahtumia ja työkaluja.</a:t>
            </a:r>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5</a:t>
            </a:fld>
            <a:endParaRPr lang="fi-FI"/>
          </a:p>
        </p:txBody>
      </p:sp>
    </p:spTree>
    <p:extLst>
      <p:ext uri="{BB962C8B-B14F-4D97-AF65-F5344CB8AC3E}">
        <p14:creationId xmlns:p14="http://schemas.microsoft.com/office/powerpoint/2010/main" val="22219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indent="-228600">
              <a:buFont typeface="Arial" panose="020B0604020202020204" pitchFamily="34" charset="0"/>
              <a:buChar char="•"/>
            </a:pPr>
            <a:r>
              <a:rPr lang="en-US" sz="1200" dirty="0" err="1">
                <a:latin typeface="+mn-lt"/>
                <a:cs typeface="+mn-cs"/>
              </a:rPr>
              <a:t>Ansiosidonnainen</a:t>
            </a:r>
            <a:r>
              <a:rPr lang="en-US" sz="1200" dirty="0">
                <a:latin typeface="+mn-lt"/>
                <a:cs typeface="+mn-cs"/>
              </a:rPr>
              <a:t> </a:t>
            </a:r>
            <a:r>
              <a:rPr lang="en-US" sz="1200" dirty="0" err="1">
                <a:latin typeface="+mn-lt"/>
                <a:cs typeface="+mn-cs"/>
              </a:rPr>
              <a:t>työttömyysturva</a:t>
            </a:r>
            <a:r>
              <a:rPr lang="en-US" sz="1200" dirty="0">
                <a:latin typeface="+mn-lt"/>
                <a:cs typeface="+mn-cs"/>
              </a:rPr>
              <a:t> </a:t>
            </a:r>
            <a:r>
              <a:rPr lang="en-US" sz="1200" dirty="0" err="1">
                <a:latin typeface="+mn-lt"/>
                <a:cs typeface="+mn-cs"/>
              </a:rPr>
              <a:t>Korkeasti</a:t>
            </a:r>
            <a:r>
              <a:rPr lang="en-US" sz="1200" dirty="0">
                <a:latin typeface="+mn-lt"/>
                <a:cs typeface="+mn-cs"/>
              </a:rPr>
              <a:t> </a:t>
            </a:r>
            <a:r>
              <a:rPr lang="en-US" sz="1200" dirty="0" err="1">
                <a:latin typeface="+mn-lt"/>
                <a:cs typeface="+mn-cs"/>
              </a:rPr>
              <a:t>koulutettujen</a:t>
            </a:r>
            <a:r>
              <a:rPr lang="en-US" sz="1200" dirty="0">
                <a:latin typeface="+mn-lt"/>
                <a:cs typeface="+mn-cs"/>
              </a:rPr>
              <a:t> </a:t>
            </a:r>
            <a:r>
              <a:rPr lang="en-US" sz="1200" dirty="0" err="1">
                <a:latin typeface="+mn-lt"/>
                <a:cs typeface="+mn-cs"/>
              </a:rPr>
              <a:t>kassa</a:t>
            </a:r>
            <a:r>
              <a:rPr lang="en-US" sz="1200" dirty="0">
                <a:latin typeface="+mn-lt"/>
                <a:cs typeface="+mn-cs"/>
              </a:rPr>
              <a:t> </a:t>
            </a:r>
            <a:r>
              <a:rPr lang="en-US" sz="1200" dirty="0" err="1">
                <a:latin typeface="+mn-lt"/>
                <a:cs typeface="+mn-cs"/>
              </a:rPr>
              <a:t>KOKOsta</a:t>
            </a:r>
            <a:r>
              <a:rPr lang="en-US" sz="1200" dirty="0">
                <a:latin typeface="+mn-lt"/>
                <a:cs typeface="+mn-cs"/>
              </a:rPr>
              <a:t>. </a:t>
            </a:r>
            <a:r>
              <a:rPr lang="en-US" sz="1200" dirty="0" err="1">
                <a:latin typeface="+mn-lt"/>
                <a:cs typeface="+mn-cs"/>
              </a:rPr>
              <a:t>Kassaan</a:t>
            </a:r>
            <a:r>
              <a:rPr lang="en-US" sz="1200" dirty="0">
                <a:latin typeface="+mn-lt"/>
                <a:cs typeface="+mn-cs"/>
              </a:rPr>
              <a:t> </a:t>
            </a:r>
            <a:r>
              <a:rPr lang="en-US" sz="1200" dirty="0" err="1">
                <a:latin typeface="+mn-lt"/>
                <a:cs typeface="+mn-cs"/>
              </a:rPr>
              <a:t>kuuluvat</a:t>
            </a:r>
            <a:r>
              <a:rPr lang="en-US" sz="1200" dirty="0">
                <a:latin typeface="+mn-lt"/>
                <a:cs typeface="+mn-cs"/>
              </a:rPr>
              <a:t> </a:t>
            </a:r>
            <a:r>
              <a:rPr lang="en-US" sz="1200" dirty="0" err="1">
                <a:latin typeface="+mn-lt"/>
                <a:cs typeface="+mn-cs"/>
              </a:rPr>
              <a:t>pääsääntöisesti</a:t>
            </a:r>
            <a:r>
              <a:rPr lang="en-US" sz="1200" dirty="0">
                <a:latin typeface="+mn-lt"/>
                <a:cs typeface="+mn-cs"/>
              </a:rPr>
              <a:t> </a:t>
            </a:r>
            <a:r>
              <a:rPr lang="en-US" sz="1200" dirty="0" err="1">
                <a:latin typeface="+mn-lt"/>
                <a:cs typeface="+mn-cs"/>
              </a:rPr>
              <a:t>kaikki</a:t>
            </a:r>
            <a:r>
              <a:rPr lang="en-US" sz="1200" dirty="0">
                <a:latin typeface="+mn-lt"/>
                <a:cs typeface="+mn-cs"/>
              </a:rPr>
              <a:t> </a:t>
            </a:r>
            <a:r>
              <a:rPr lang="en-US" sz="1200" dirty="0" err="1">
                <a:latin typeface="+mn-lt"/>
                <a:cs typeface="+mn-cs"/>
              </a:rPr>
              <a:t>palkansaaja-asemassa</a:t>
            </a:r>
            <a:r>
              <a:rPr lang="en-US" sz="1200" dirty="0">
                <a:latin typeface="+mn-lt"/>
                <a:cs typeface="+mn-cs"/>
              </a:rPr>
              <a:t> </a:t>
            </a:r>
            <a:r>
              <a:rPr lang="en-US" sz="1200" dirty="0" err="1">
                <a:latin typeface="+mn-lt"/>
                <a:cs typeface="+mn-cs"/>
              </a:rPr>
              <a:t>olevat</a:t>
            </a:r>
            <a:r>
              <a:rPr lang="en-US" sz="1200" dirty="0">
                <a:latin typeface="+mn-lt"/>
                <a:cs typeface="+mn-cs"/>
              </a:rPr>
              <a:t> </a:t>
            </a:r>
            <a:r>
              <a:rPr lang="en-US" sz="1200" dirty="0" err="1">
                <a:latin typeface="+mn-lt"/>
                <a:cs typeface="+mn-cs"/>
              </a:rPr>
              <a:t>täysjäsenet</a:t>
            </a:r>
            <a:r>
              <a:rPr lang="en-US" sz="1200" dirty="0">
                <a:latin typeface="+mn-lt"/>
                <a:cs typeface="+mn-cs"/>
              </a:rPr>
              <a:t>. </a:t>
            </a:r>
            <a:r>
              <a:rPr lang="en-US" sz="1200" dirty="0" err="1">
                <a:latin typeface="+mn-lt"/>
                <a:cs typeface="+mn-cs"/>
              </a:rPr>
              <a:t>Opiskelijajäsenet</a:t>
            </a:r>
            <a:r>
              <a:rPr lang="en-US" sz="1200" dirty="0">
                <a:latin typeface="+mn-lt"/>
                <a:cs typeface="+mn-cs"/>
              </a:rPr>
              <a:t> </a:t>
            </a:r>
            <a:r>
              <a:rPr lang="en-US" sz="1200" dirty="0" err="1">
                <a:latin typeface="+mn-lt"/>
                <a:cs typeface="+mn-cs"/>
              </a:rPr>
              <a:t>voivat</a:t>
            </a:r>
            <a:r>
              <a:rPr lang="en-US" sz="1200" dirty="0">
                <a:latin typeface="+mn-lt"/>
                <a:cs typeface="+mn-cs"/>
              </a:rPr>
              <a:t> </a:t>
            </a:r>
            <a:r>
              <a:rPr lang="en-US" sz="1200" dirty="0" err="1">
                <a:latin typeface="+mn-lt"/>
                <a:cs typeface="+mn-cs"/>
              </a:rPr>
              <a:t>liittyä</a:t>
            </a:r>
            <a:r>
              <a:rPr lang="en-US" sz="1200" dirty="0">
                <a:latin typeface="+mn-lt"/>
                <a:cs typeface="+mn-cs"/>
              </a:rPr>
              <a:t> </a:t>
            </a:r>
            <a:r>
              <a:rPr lang="en-US" sz="1200" dirty="0" err="1">
                <a:latin typeface="+mn-lt"/>
                <a:cs typeface="+mn-cs"/>
              </a:rPr>
              <a:t>kassaan</a:t>
            </a:r>
            <a:r>
              <a:rPr lang="en-US" sz="1200" dirty="0">
                <a:latin typeface="+mn-lt"/>
                <a:cs typeface="+mn-cs"/>
              </a:rPr>
              <a:t> </a:t>
            </a:r>
            <a:r>
              <a:rPr lang="en-US" sz="1200" dirty="0" err="1">
                <a:latin typeface="+mn-lt"/>
                <a:cs typeface="+mn-cs"/>
              </a:rPr>
              <a:t>TEKin</a:t>
            </a:r>
            <a:r>
              <a:rPr lang="en-US" sz="1200" dirty="0">
                <a:latin typeface="+mn-lt"/>
                <a:cs typeface="+mn-cs"/>
              </a:rPr>
              <a:t> </a:t>
            </a:r>
            <a:r>
              <a:rPr lang="en-US" sz="1200" dirty="0" err="1">
                <a:latin typeface="+mn-lt"/>
                <a:cs typeface="+mn-cs"/>
              </a:rPr>
              <a:t>kautta</a:t>
            </a:r>
            <a:r>
              <a:rPr lang="en-US" sz="1200" dirty="0">
                <a:latin typeface="+mn-lt"/>
                <a:cs typeface="+mn-cs"/>
              </a:rPr>
              <a:t>, </a:t>
            </a:r>
            <a:r>
              <a:rPr lang="en-US" sz="1200" dirty="0" err="1">
                <a:latin typeface="+mn-lt"/>
                <a:cs typeface="+mn-cs"/>
              </a:rPr>
              <a:t>kun</a:t>
            </a:r>
            <a:r>
              <a:rPr lang="en-US" sz="1200" dirty="0">
                <a:latin typeface="+mn-lt"/>
                <a:cs typeface="+mn-cs"/>
              </a:rPr>
              <a:t> </a:t>
            </a:r>
            <a:r>
              <a:rPr lang="en-US" sz="1200" dirty="0" err="1">
                <a:latin typeface="+mn-lt"/>
                <a:cs typeface="+mn-cs"/>
              </a:rPr>
              <a:t>ovat</a:t>
            </a:r>
            <a:r>
              <a:rPr lang="en-US" sz="1200" dirty="0">
                <a:latin typeface="+mn-lt"/>
                <a:cs typeface="+mn-cs"/>
              </a:rPr>
              <a:t> </a:t>
            </a:r>
            <a:r>
              <a:rPr lang="en-US" sz="1200" dirty="0" err="1">
                <a:latin typeface="+mn-lt"/>
                <a:cs typeface="+mn-cs"/>
              </a:rPr>
              <a:t>työsuhteessa</a:t>
            </a:r>
            <a:r>
              <a:rPr lang="en-US" sz="1200" dirty="0">
                <a:latin typeface="+mn-lt"/>
                <a:cs typeface="+mn-cs"/>
              </a:rPr>
              <a:t>.</a:t>
            </a:r>
          </a:p>
          <a:p>
            <a:pPr marL="342900" indent="-228600">
              <a:buFont typeface="Arial" panose="020B0604020202020204" pitchFamily="34" charset="0"/>
              <a:buChar char="•"/>
            </a:pPr>
            <a:endParaRPr lang="en-US" sz="1200" dirty="0">
              <a:latin typeface="+mn-lt"/>
              <a:cs typeface="+mn-cs"/>
            </a:endParaRPr>
          </a:p>
          <a:p>
            <a:pPr marL="3429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atin typeface="+mn-lt"/>
                <a:cs typeface="+mn-cs"/>
              </a:rPr>
              <a:t>Vastuu</a:t>
            </a:r>
            <a:r>
              <a:rPr lang="en-US" sz="1200" dirty="0">
                <a:latin typeface="+mn-lt"/>
                <a:cs typeface="+mn-cs"/>
              </a:rPr>
              <a:t>- ja </a:t>
            </a:r>
            <a:r>
              <a:rPr lang="en-US" sz="1200" dirty="0" err="1">
                <a:latin typeface="+mn-lt"/>
                <a:cs typeface="+mn-cs"/>
              </a:rPr>
              <a:t>oikeusturvavakuutus</a:t>
            </a:r>
            <a:r>
              <a:rPr lang="en-US" sz="1200" dirty="0">
                <a:latin typeface="+mn-lt"/>
                <a:cs typeface="+mn-cs"/>
              </a:rPr>
              <a:t> on </a:t>
            </a:r>
            <a:r>
              <a:rPr lang="en-US" sz="1200" dirty="0" err="1">
                <a:latin typeface="+mn-lt"/>
                <a:cs typeface="+mn-cs"/>
              </a:rPr>
              <a:t>voimassa</a:t>
            </a:r>
            <a:r>
              <a:rPr lang="en-US" sz="1200" dirty="0">
                <a:latin typeface="+mn-lt"/>
                <a:cs typeface="+mn-cs"/>
              </a:rPr>
              <a:t> </a:t>
            </a:r>
            <a:r>
              <a:rPr lang="en-US" sz="1200" dirty="0" err="1">
                <a:latin typeface="+mn-lt"/>
                <a:cs typeface="+mn-cs"/>
              </a:rPr>
              <a:t>palkansaajilla</a:t>
            </a:r>
            <a:r>
              <a:rPr lang="en-US" sz="1200" dirty="0">
                <a:latin typeface="+mn-lt"/>
                <a:cs typeface="+mn-cs"/>
              </a:rPr>
              <a:t> ja </a:t>
            </a:r>
            <a:r>
              <a:rPr lang="en-US" sz="1200" dirty="0" err="1">
                <a:latin typeface="+mn-lt"/>
                <a:cs typeface="+mn-cs"/>
              </a:rPr>
              <a:t>yksinyrittäjillä</a:t>
            </a:r>
            <a:r>
              <a:rPr lang="en-US" sz="1200" dirty="0">
                <a:latin typeface="+mn-lt"/>
                <a:cs typeface="+mn-cs"/>
              </a:rPr>
              <a:t>. Se on </a:t>
            </a:r>
            <a:r>
              <a:rPr lang="en-US" sz="1200" dirty="0" err="1">
                <a:latin typeface="+mn-lt"/>
                <a:cs typeface="+mn-cs"/>
              </a:rPr>
              <a:t>voimassa</a:t>
            </a:r>
            <a:r>
              <a:rPr lang="en-US" sz="1200" dirty="0">
                <a:latin typeface="+mn-lt"/>
                <a:cs typeface="+mn-cs"/>
              </a:rPr>
              <a:t> </a:t>
            </a:r>
            <a:r>
              <a:rPr lang="en-US" sz="1200" dirty="0" err="1">
                <a:latin typeface="+mn-lt"/>
                <a:cs typeface="+mn-cs"/>
              </a:rPr>
              <a:t>myös</a:t>
            </a:r>
            <a:r>
              <a:rPr lang="en-US" sz="1200" dirty="0">
                <a:latin typeface="+mn-lt"/>
                <a:cs typeface="+mn-cs"/>
              </a:rPr>
              <a:t> </a:t>
            </a:r>
            <a:r>
              <a:rPr lang="en-US" sz="1200" dirty="0" err="1">
                <a:latin typeface="+mn-lt"/>
                <a:cs typeface="+mn-cs"/>
              </a:rPr>
              <a:t>työssä</a:t>
            </a:r>
            <a:r>
              <a:rPr lang="en-US" sz="1200" dirty="0">
                <a:latin typeface="+mn-lt"/>
                <a:cs typeface="+mn-cs"/>
              </a:rPr>
              <a:t> </a:t>
            </a:r>
            <a:r>
              <a:rPr lang="en-US" sz="1200" dirty="0" err="1">
                <a:latin typeface="+mn-lt"/>
                <a:cs typeface="+mn-cs"/>
              </a:rPr>
              <a:t>käyvillä</a:t>
            </a:r>
            <a:r>
              <a:rPr lang="en-US" sz="1200" dirty="0">
                <a:latin typeface="+mn-lt"/>
                <a:cs typeface="+mn-cs"/>
              </a:rPr>
              <a:t> </a:t>
            </a:r>
            <a:r>
              <a:rPr lang="en-US" sz="1200" dirty="0" err="1">
                <a:latin typeface="+mn-lt"/>
                <a:cs typeface="+mn-cs"/>
              </a:rPr>
              <a:t>opiskelijajäsenillä</a:t>
            </a:r>
            <a:r>
              <a:rPr lang="en-US" sz="1200" dirty="0">
                <a:latin typeface="+mn-lt"/>
                <a:cs typeface="+mn-cs"/>
              </a:rPr>
              <a:t>.</a:t>
            </a:r>
          </a:p>
          <a:p>
            <a:endParaRPr lang="fi-FI" dirty="0"/>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6</a:t>
            </a:fld>
            <a:endParaRPr lang="fi-FI"/>
          </a:p>
        </p:txBody>
      </p:sp>
    </p:spTree>
    <p:extLst>
      <p:ext uri="{BB962C8B-B14F-4D97-AF65-F5344CB8AC3E}">
        <p14:creationId xmlns:p14="http://schemas.microsoft.com/office/powerpoint/2010/main" val="339804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Jäsenyyteen kuuluvat lehdet</a:t>
            </a:r>
          </a:p>
          <a:p>
            <a:r>
              <a:rPr lang="fi-FI" dirty="0"/>
              <a:t>• Saat kaksi </a:t>
            </a:r>
            <a:r>
              <a:rPr lang="fi-FI" dirty="0" err="1"/>
              <a:t>AlmaTalentin</a:t>
            </a:r>
            <a:r>
              <a:rPr lang="fi-FI" dirty="0"/>
              <a:t> lehteä, esimerkiksi </a:t>
            </a:r>
            <a:r>
              <a:rPr lang="fi-FI" dirty="0" err="1"/>
              <a:t>Tekniikka&amp;Talouden</a:t>
            </a:r>
            <a:r>
              <a:rPr lang="fi-FI" dirty="0"/>
              <a:t> ja Talouselämän. Lisäksi saat TEK-lehden.</a:t>
            </a:r>
          </a:p>
          <a:p>
            <a:endParaRPr lang="fi-FI" dirty="0"/>
          </a:p>
          <a:p>
            <a:r>
              <a:rPr lang="fi-FI" dirty="0"/>
              <a:t>Verkostot ja koulutukset</a:t>
            </a:r>
          </a:p>
          <a:p>
            <a:r>
              <a:rPr lang="fi-FI" dirty="0"/>
              <a:t>• Käytössäsi on useita verkkovalmennuksia, joissa opit esimerkiksi tunnistamaan osaamisesi, parantamaan </a:t>
            </a:r>
            <a:r>
              <a:rPr lang="fi-FI" dirty="0" err="1"/>
              <a:t>LinkedInprofiiliasi</a:t>
            </a:r>
            <a:r>
              <a:rPr lang="fi-FI" dirty="0"/>
              <a:t> tai vahvistamaan esiintymistaitojasi.</a:t>
            </a:r>
          </a:p>
          <a:p>
            <a:r>
              <a:rPr lang="fi-FI" dirty="0"/>
              <a:t>• Urailloissa kuulet huippupuhujien esityksiä liittyen esimerkiksi työuraan, työnhakuun, hyvinvointiin ja työelämätaitoihin.</a:t>
            </a:r>
          </a:p>
          <a:p>
            <a:r>
              <a:rPr lang="fi-FI" dirty="0"/>
              <a:t>• </a:t>
            </a:r>
            <a:r>
              <a:rPr lang="fi-FI" dirty="0" err="1"/>
              <a:t>TEKin</a:t>
            </a:r>
            <a:r>
              <a:rPr lang="fi-FI" dirty="0"/>
              <a:t> perheille suunnatuilla tiedepäivillä innostus tekniikkaan syttyy itse tekemällä.</a:t>
            </a:r>
          </a:p>
          <a:p>
            <a:r>
              <a:rPr lang="fi-FI" dirty="0"/>
              <a:t>• Alueseurat ja lukuisat kerhot tarjoavat mahdollisuuden verkostoitua ja harrastaa hyvässä seurassa ympäri Suomen.</a:t>
            </a:r>
          </a:p>
          <a:p>
            <a:r>
              <a:rPr lang="fi-FI" dirty="0"/>
              <a:t>• TEK </a:t>
            </a:r>
            <a:r>
              <a:rPr lang="fi-FI" dirty="0" err="1"/>
              <a:t>Lounget</a:t>
            </a:r>
            <a:r>
              <a:rPr lang="fi-FI" dirty="0"/>
              <a:t> käytössäsi Tampereen ja Lappeenrannan teekkarikampuksilla.</a:t>
            </a:r>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7</a:t>
            </a:fld>
            <a:endParaRPr lang="fi-FI"/>
          </a:p>
        </p:txBody>
      </p:sp>
    </p:spTree>
    <p:extLst>
      <p:ext uri="{BB962C8B-B14F-4D97-AF65-F5344CB8AC3E}">
        <p14:creationId xmlns:p14="http://schemas.microsoft.com/office/powerpoint/2010/main" val="115388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 Danske Bankilta mm. alempi asuntolainamarginaali, etuja sijoituspalveluihin, </a:t>
            </a:r>
            <a:r>
              <a:rPr lang="fi-FI" dirty="0" err="1"/>
              <a:t>EtuLaina</a:t>
            </a:r>
            <a:r>
              <a:rPr lang="fi-FI" dirty="0"/>
              <a:t> ilman avausmaksua sekä maksuton Osakesäästötili ja etuja käydessäsi sillä kauppaa</a:t>
            </a:r>
          </a:p>
          <a:p>
            <a:r>
              <a:rPr lang="fi-FI" dirty="0"/>
              <a:t>• Etuja matkavakuutuksiin sekä kodin ja perheen vakuutuksiin Pohjola Vakuutuksesta.</a:t>
            </a:r>
          </a:p>
          <a:p>
            <a:r>
              <a:rPr lang="fi-FI" dirty="0"/>
              <a:t>• Yksi Suomen edullisimmista henkivakuutuksista Kalevalta</a:t>
            </a:r>
          </a:p>
          <a:p>
            <a:r>
              <a:rPr lang="fi-FI" dirty="0"/>
              <a:t>• Alma </a:t>
            </a:r>
            <a:r>
              <a:rPr lang="fi-FI" dirty="0" err="1"/>
              <a:t>Talentin</a:t>
            </a:r>
            <a:r>
              <a:rPr lang="fi-FI" dirty="0"/>
              <a:t> kirjoista 30 % alennus ja lehtitilauksista 40 %:n alennus</a:t>
            </a:r>
          </a:p>
          <a:p>
            <a:r>
              <a:rPr lang="fi-FI" dirty="0"/>
              <a:t>• Suomen Yrittäjien laaja palvelupaketti hintaan 95 euroa vuodessa</a:t>
            </a:r>
          </a:p>
          <a:p>
            <a:r>
              <a:rPr lang="fi-FI" dirty="0"/>
              <a:t>• </a:t>
            </a:r>
            <a:r>
              <a:rPr lang="fi-FI" dirty="0" err="1"/>
              <a:t>UKKO.fi</a:t>
            </a:r>
            <a:r>
              <a:rPr lang="fi-FI" dirty="0"/>
              <a:t> - laskutuspalvelu </a:t>
            </a:r>
            <a:r>
              <a:rPr lang="fi-FI" dirty="0" err="1"/>
              <a:t>TEKin</a:t>
            </a:r>
            <a:r>
              <a:rPr lang="fi-FI" dirty="0"/>
              <a:t> jäsenille 20 % alennuksella tai UKKO </a:t>
            </a:r>
            <a:r>
              <a:rPr lang="fi-FI" dirty="0" err="1"/>
              <a:t>Pro:n</a:t>
            </a:r>
            <a:r>
              <a:rPr lang="fi-FI" dirty="0"/>
              <a:t> 10 % alennus</a:t>
            </a:r>
          </a:p>
          <a:p>
            <a:r>
              <a:rPr lang="fi-FI" dirty="0"/>
              <a:t>• OP Kevytyrittäjä -palvelusta 20% alennus</a:t>
            </a:r>
          </a:p>
          <a:p>
            <a:r>
              <a:rPr lang="fi-FI" dirty="0"/>
              <a:t>• Rahastosijoituksia ilman merkintä- ja lunastuspalkkiota Evli Pankissa</a:t>
            </a:r>
          </a:p>
          <a:p>
            <a:r>
              <a:rPr lang="fi-FI" dirty="0"/>
              <a:t>• Psykologin palvelut netissä -10 % </a:t>
            </a:r>
            <a:r>
              <a:rPr lang="fi-FI" dirty="0" err="1"/>
              <a:t>Therapionilta</a:t>
            </a:r>
            <a:endParaRPr lang="fi-FI" dirty="0"/>
          </a:p>
          <a:p>
            <a:r>
              <a:rPr lang="fi-FI" dirty="0"/>
              <a:t>• Tuettuja perhe- ja terveyslomia, </a:t>
            </a:r>
            <a:r>
              <a:rPr lang="fi-FI" dirty="0" err="1"/>
              <a:t>hostellietuja</a:t>
            </a:r>
            <a:r>
              <a:rPr lang="fi-FI" dirty="0"/>
              <a:t> ja edullista lomamökkien vuokrausta eri puolilta Suomea A-lomien kautta</a:t>
            </a:r>
          </a:p>
          <a:p>
            <a:r>
              <a:rPr lang="fi-FI" dirty="0"/>
              <a:t>• </a:t>
            </a:r>
            <a:r>
              <a:rPr lang="fi-FI" dirty="0" err="1"/>
              <a:t>Member</a:t>
            </a:r>
            <a:r>
              <a:rPr lang="fi-FI" dirty="0"/>
              <a:t>+ -jäsenetuportaalista löydät lisää alennuksia muun muassa matkoista, harrastuksista ja hyvinvoinnista.</a:t>
            </a:r>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8</a:t>
            </a:fld>
            <a:endParaRPr lang="fi-FI"/>
          </a:p>
        </p:txBody>
      </p:sp>
    </p:spTree>
    <p:extLst>
      <p:ext uri="{BB962C8B-B14F-4D97-AF65-F5344CB8AC3E}">
        <p14:creationId xmlns:p14="http://schemas.microsoft.com/office/powerpoint/2010/main" val="400871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Jäsenmaksut </a:t>
            </a:r>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fi-FI" sz="1200" kern="1200" dirty="0" err="1">
                <a:solidFill>
                  <a:schemeClr val="tx1"/>
                </a:solidFill>
                <a:effectLst/>
                <a:latin typeface="+mn-lt"/>
                <a:ea typeface="+mn-ea"/>
                <a:cs typeface="+mn-cs"/>
              </a:rPr>
              <a:t>TEKin</a:t>
            </a:r>
            <a:r>
              <a:rPr lang="fi-FI" sz="1200" kern="1200" dirty="0">
                <a:solidFill>
                  <a:schemeClr val="tx1"/>
                </a:solidFill>
                <a:effectLst/>
                <a:latin typeface="+mn-lt"/>
                <a:ea typeface="+mn-ea"/>
                <a:cs typeface="+mn-cs"/>
              </a:rPr>
              <a:t> jäsenmaksu täysjäsenille vuonna 2021 on 351 € eli 29,25 €/kk ja se sisältää työttömyyskassan jäsenmaksun (66€/v). </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Jäsenmaksu on kokonaisuudessaan verovähennyskelpoinen ja tiedot maksetuista jäsenmaksuista toimitetaan </a:t>
            </a:r>
            <a:r>
              <a:rPr lang="fi-FI" sz="1200" kern="1200" dirty="0" err="1">
                <a:solidFill>
                  <a:schemeClr val="tx1"/>
                </a:solidFill>
                <a:effectLst/>
                <a:latin typeface="+mn-lt"/>
                <a:ea typeface="+mn-ea"/>
                <a:cs typeface="+mn-cs"/>
              </a:rPr>
              <a:t>TEKistä</a:t>
            </a:r>
            <a:r>
              <a:rPr lang="fi-FI" sz="1200" kern="1200" dirty="0">
                <a:solidFill>
                  <a:schemeClr val="tx1"/>
                </a:solidFill>
                <a:effectLst/>
                <a:latin typeface="+mn-lt"/>
                <a:ea typeface="+mn-ea"/>
                <a:cs typeface="+mn-cs"/>
              </a:rPr>
              <a:t> suoraan verottajalle. Opiskelijajäsenyys on maksuton. </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Mikäli olet valmistunut vuoden sisällä tai olet pois työelämästä (esim. työtön, vanhempainlomalla, sairaslomalla tai eläkkeellä) tai asut ulkomailla Pohjoismaiden ulkopuolella, saat jäsenmaksusta merkittävän alennuksen. Ilmoitathan myös, mikäli olet yrittäjä niin poistamme työttömyyskassan osuuden jäsenmaksustasi. Lisätietoa jäsenmaksuista: </a:t>
            </a:r>
            <a:r>
              <a:rPr lang="fi-FI" sz="1200" b="1" kern="1200" dirty="0" err="1">
                <a:solidFill>
                  <a:schemeClr val="tx1"/>
                </a:solidFill>
                <a:effectLst/>
                <a:latin typeface="+mn-lt"/>
                <a:ea typeface="+mn-ea"/>
                <a:cs typeface="+mn-cs"/>
              </a:rPr>
              <a:t>www.tek.fi</a:t>
            </a:r>
            <a:r>
              <a:rPr lang="fi-FI" sz="1200" b="1" kern="1200" dirty="0">
                <a:solidFill>
                  <a:schemeClr val="tx1"/>
                </a:solidFill>
                <a:effectLst/>
                <a:latin typeface="+mn-lt"/>
                <a:ea typeface="+mn-ea"/>
                <a:cs typeface="+mn-cs"/>
              </a:rPr>
              <a:t>/</a:t>
            </a:r>
            <a:r>
              <a:rPr lang="fi-FI" sz="1200" b="1" kern="1200" dirty="0" err="1">
                <a:solidFill>
                  <a:schemeClr val="tx1"/>
                </a:solidFill>
                <a:effectLst/>
                <a:latin typeface="+mn-lt"/>
                <a:ea typeface="+mn-ea"/>
                <a:cs typeface="+mn-cs"/>
              </a:rPr>
              <a:t>jasenmaksut</a:t>
            </a:r>
            <a:r>
              <a:rPr lang="fi-FI" sz="1200" b="1"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8D50E2A6-43EA-5C4B-AB92-F6025A849377}" type="slidenum">
              <a:rPr lang="fi-FI" smtClean="0"/>
              <a:t>9</a:t>
            </a:fld>
            <a:endParaRPr lang="fi-FI"/>
          </a:p>
        </p:txBody>
      </p:sp>
    </p:spTree>
    <p:extLst>
      <p:ext uri="{BB962C8B-B14F-4D97-AF65-F5344CB8AC3E}">
        <p14:creationId xmlns:p14="http://schemas.microsoft.com/office/powerpoint/2010/main" val="4266338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svg"/><Relationship Id="rId7"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 01">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351" b="203"/>
          <a:stretch/>
        </p:blipFill>
        <p:spPr>
          <a:xfrm>
            <a:off x="-1" y="0"/>
            <a:ext cx="12192001" cy="685800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643605"/>
            <a:ext cx="9144000" cy="1889567"/>
          </a:xfrm>
        </p:spPr>
        <p:txBody>
          <a:bodyPr anchor="b">
            <a:no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729357"/>
            <a:ext cx="9144000" cy="789473"/>
          </a:xfrm>
        </p:spPr>
        <p:txBody>
          <a:bodyPr>
            <a:noAutofit/>
          </a:bodyPr>
          <a:lstStyle>
            <a:lvl1pPr marL="0" indent="0" algn="ctr">
              <a:buNone/>
              <a:defRPr sz="20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080776" y="4968433"/>
            <a:ext cx="2030449" cy="1142128"/>
          </a:xfrm>
          <a:prstGeom prst="rect">
            <a:avLst/>
          </a:prstGeom>
        </p:spPr>
      </p:pic>
    </p:spTree>
    <p:extLst>
      <p:ext uri="{BB962C8B-B14F-4D97-AF65-F5344CB8AC3E}">
        <p14:creationId xmlns:p14="http://schemas.microsoft.com/office/powerpoint/2010/main" val="370779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alstaa kuvapaikoilla">
    <p:bg>
      <p:bgPr>
        <a:solidFill>
          <a:schemeClr val="accent1">
            <a:alpha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7E58D-A570-6248-B4E9-8BE196E0DCE2}"/>
              </a:ext>
            </a:extLst>
          </p:cNvPr>
          <p:cNvSpPr/>
          <p:nvPr userDrawn="1"/>
        </p:nvSpPr>
        <p:spPr>
          <a:xfrm flipV="1">
            <a:off x="0" y="0"/>
            <a:ext cx="12192000" cy="295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8994" y="766668"/>
            <a:ext cx="10514012" cy="537697"/>
          </a:xfrm>
        </p:spPr>
        <p:txBody>
          <a:bodyPr/>
          <a:lstStyle>
            <a:lvl1pPr algn="ctr">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0"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p:nvPr>
        </p:nvSpPr>
        <p:spPr>
          <a:xfrm>
            <a:off x="4597774"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sp>
        <p:nvSpPr>
          <p:cNvPr id="6" name="Content Placeholder 3">
            <a:extLst>
              <a:ext uri="{FF2B5EF4-FFF2-40B4-BE49-F238E27FC236}">
                <a16:creationId xmlns:a16="http://schemas.microsoft.com/office/drawing/2014/main" id="{BCF72937-863F-D94A-BC8E-B302A9525EE1}"/>
              </a:ext>
            </a:extLst>
          </p:cNvPr>
          <p:cNvSpPr>
            <a:spLocks noGrp="1"/>
          </p:cNvSpPr>
          <p:nvPr>
            <p:ph sz="half" idx="13"/>
          </p:nvPr>
        </p:nvSpPr>
        <p:spPr>
          <a:xfrm>
            <a:off x="8247530" y="4231407"/>
            <a:ext cx="2996453" cy="1897930"/>
          </a:xfrm>
        </p:spPr>
        <p:txBody>
          <a:bodyPr/>
          <a:lstStyle>
            <a:lvl1pPr marL="0" indent="0">
              <a:spcAft>
                <a:spcPts val="800"/>
              </a:spcAft>
              <a:buNone/>
              <a:defRPr sz="1600"/>
            </a:lvl1pPr>
            <a:lvl2pPr marL="180000" indent="0">
              <a:spcAft>
                <a:spcPts val="800"/>
              </a:spcAft>
              <a:buNone/>
              <a:defRPr sz="1500"/>
            </a:lvl2pPr>
            <a:lvl3pPr marL="360000" indent="0">
              <a:spcAft>
                <a:spcPts val="800"/>
              </a:spcAft>
              <a:buNone/>
              <a:defRPr sz="1500"/>
            </a:lvl3pPr>
            <a:lvl4pPr marL="540000" indent="0">
              <a:spcAft>
                <a:spcPts val="800"/>
              </a:spcAft>
              <a:buNone/>
              <a:defRPr sz="1500"/>
            </a:lvl4pPr>
            <a:lvl5pPr marL="720000" indent="0">
              <a:spcAft>
                <a:spcPts val="800"/>
              </a:spcAft>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51171A27-408F-454A-AEE0-FB26298A561D}"/>
              </a:ext>
            </a:extLst>
          </p:cNvPr>
          <p:cNvSpPr>
            <a:spLocks noGrp="1" noChangeAspect="1"/>
          </p:cNvSpPr>
          <p:nvPr>
            <p:ph type="pic" sz="quarter" idx="14" hasCustomPrompt="1"/>
          </p:nvPr>
        </p:nvSpPr>
        <p:spPr>
          <a:xfrm>
            <a:off x="1498367"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sp>
        <p:nvSpPr>
          <p:cNvPr id="9" name="Picture Placeholder 7">
            <a:extLst>
              <a:ext uri="{FF2B5EF4-FFF2-40B4-BE49-F238E27FC236}">
                <a16:creationId xmlns:a16="http://schemas.microsoft.com/office/drawing/2014/main" id="{16A794ED-7BAE-2D41-AF01-3B973A98B413}"/>
              </a:ext>
            </a:extLst>
          </p:cNvPr>
          <p:cNvSpPr>
            <a:spLocks noGrp="1" noChangeAspect="1"/>
          </p:cNvSpPr>
          <p:nvPr>
            <p:ph type="pic" sz="quarter" idx="15" hasCustomPrompt="1"/>
          </p:nvPr>
        </p:nvSpPr>
        <p:spPr>
          <a:xfrm>
            <a:off x="5148123"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sp>
        <p:nvSpPr>
          <p:cNvPr id="10" name="Picture Placeholder 7">
            <a:extLst>
              <a:ext uri="{FF2B5EF4-FFF2-40B4-BE49-F238E27FC236}">
                <a16:creationId xmlns:a16="http://schemas.microsoft.com/office/drawing/2014/main" id="{23403347-EC2B-DE4D-A175-E7055977AC35}"/>
              </a:ext>
            </a:extLst>
          </p:cNvPr>
          <p:cNvSpPr>
            <a:spLocks noGrp="1" noChangeAspect="1"/>
          </p:cNvSpPr>
          <p:nvPr>
            <p:ph type="pic" sz="quarter" idx="16" hasCustomPrompt="1"/>
          </p:nvPr>
        </p:nvSpPr>
        <p:spPr>
          <a:xfrm>
            <a:off x="8797878" y="1962323"/>
            <a:ext cx="1895755" cy="1897930"/>
          </a:xfrm>
          <a:prstGeom prst="ellipse">
            <a:avLst/>
          </a:prstGeom>
          <a:pattFill prst="pct90">
            <a:fgClr>
              <a:schemeClr val="bg2"/>
            </a:fgClr>
            <a:bgClr>
              <a:schemeClr val="bg2">
                <a:lumMod val="90000"/>
              </a:schemeClr>
            </a:bgClr>
          </a:pattFill>
        </p:spPr>
        <p:txBody>
          <a:bodyPr/>
          <a:lstStyle>
            <a:lvl1pPr marL="0" indent="0">
              <a:buNone/>
              <a:defRPr/>
            </a:lvl1pPr>
          </a:lstStyle>
          <a:p>
            <a:r>
              <a:rPr lang="en-GB"/>
              <a:t> </a:t>
            </a:r>
          </a:p>
        </p:txBody>
      </p:sp>
      <p:pic>
        <p:nvPicPr>
          <p:cNvPr id="14" name="Graphic 13">
            <a:extLst>
              <a:ext uri="{FF2B5EF4-FFF2-40B4-BE49-F238E27FC236}">
                <a16:creationId xmlns:a16="http://schemas.microsoft.com/office/drawing/2014/main" id="{8F2368A8-4287-2641-B5B4-A86EA927F0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88891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221305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398DC-7109-1B4F-8BB0-1574F32FDA06}"/>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8B7545D0-CC48-CF49-BFC9-EC9ECF4611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95998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osto + Leipäteksti (1:2)">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7F4644-3416-8E43-B6DC-55057EA1AA46}"/>
              </a:ext>
            </a:extLst>
          </p:cNvPr>
          <p:cNvSpPr/>
          <p:nvPr userDrawn="1"/>
        </p:nvSpPr>
        <p:spPr>
          <a:xfrm flipH="1">
            <a:off x="4079875" y="0"/>
            <a:ext cx="8112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419894" y="1398759"/>
            <a:ext cx="3240087" cy="4047565"/>
          </a:xfrm>
        </p:spPr>
        <p:txBody>
          <a:bodyPr anchor="t"/>
          <a:lstStyle>
            <a:lvl1pPr>
              <a:spcAft>
                <a:spcPts val="1200"/>
              </a:spcAft>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4679576" y="1371600"/>
            <a:ext cx="6674223" cy="4047565"/>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2808D64F-F82A-0C4F-967F-FBF82D69F8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337467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osto + Leipäteksti (1:1)">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7F4644-3416-8E43-B6DC-55057EA1AA46}"/>
              </a:ext>
            </a:extLst>
          </p:cNvPr>
          <p:cNvSpPr/>
          <p:nvPr userDrawn="1"/>
        </p:nvSpPr>
        <p:spPr>
          <a:xfrm flipH="1">
            <a:off x="6095999"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839788" y="1398759"/>
            <a:ext cx="4565589" cy="4047565"/>
          </a:xfrm>
        </p:spPr>
        <p:txBody>
          <a:bodyPr anchor="t"/>
          <a:lstStyle>
            <a:lvl1pPr>
              <a:spcAft>
                <a:spcPts val="1200"/>
              </a:spcAft>
              <a:defRPr sz="2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6562846" y="1371600"/>
            <a:ext cx="4790953" cy="4047565"/>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5" name="Graphic 4">
            <a:extLst>
              <a:ext uri="{FF2B5EF4-FFF2-40B4-BE49-F238E27FC236}">
                <a16:creationId xmlns:a16="http://schemas.microsoft.com/office/drawing/2014/main" id="{2808D64F-F82A-0C4F-967F-FBF82D69F8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93752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sto">
    <p:bg>
      <p:bgPr>
        <a:solidFill>
          <a:schemeClr val="accent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2526037-D689-3344-A234-E759E922BD5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62" r="1924" b="962"/>
          <a:stretch/>
        </p:blipFill>
        <p:spPr>
          <a:xfrm>
            <a:off x="0" y="5080"/>
            <a:ext cx="12192000" cy="6847840"/>
          </a:xfrm>
          <a:prstGeom prst="rect">
            <a:avLst/>
          </a:prstGeom>
        </p:spPr>
      </p:pic>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2215914" y="1391864"/>
            <a:ext cx="7760172" cy="4074273"/>
          </a:xfrm>
        </p:spPr>
        <p:txBody>
          <a:bodyPr anchor="ctr">
            <a:normAutofit/>
          </a:bodyPr>
          <a:lstStyle>
            <a:lvl1pPr algn="ctr">
              <a:lnSpc>
                <a:spcPct val="110000"/>
              </a:lnSpc>
              <a:defRPr sz="3200"/>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lvl1pPr>
              <a:defRPr>
                <a:solidFill>
                  <a:schemeClr val="bg1"/>
                </a:solidFill>
              </a:defRPr>
            </a:lvl1p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95F26F1F-EF2F-4840-969F-69413D8428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668810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Teksti + Kuva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3240087" cy="1328737"/>
          </a:xfrm>
        </p:spPr>
        <p:txBody>
          <a:bodyPr anchor="b">
            <a:normAutofit/>
          </a:bodyPr>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4733365" y="728662"/>
            <a:ext cx="7050648"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7D2F3DE5-47C6-AF4D-B026-8F536BA131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11623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 Teksti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112126" y="728662"/>
            <a:ext cx="3240087" cy="1328737"/>
          </a:xfrm>
        </p:spPr>
        <p:txBody>
          <a:bodyPr anchor="b">
            <a:normAutofit/>
          </a:bodyPr>
          <a:lstStyle>
            <a:lvl1pPr>
              <a:defRPr sz="26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112126"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8" name="Graphic 7">
            <a:extLst>
              <a:ext uri="{FF2B5EF4-FFF2-40B4-BE49-F238E27FC236}">
                <a16:creationId xmlns:a16="http://schemas.microsoft.com/office/drawing/2014/main" id="{B5631D32-DB04-974B-8413-FD57BB3715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10" name="Picture Placeholder 2">
            <a:extLst>
              <a:ext uri="{FF2B5EF4-FFF2-40B4-BE49-F238E27FC236}">
                <a16:creationId xmlns:a16="http://schemas.microsoft.com/office/drawing/2014/main" id="{93664834-38AA-0147-A0E8-1D201A644538}"/>
              </a:ext>
            </a:extLst>
          </p:cNvPr>
          <p:cNvSpPr>
            <a:spLocks noGrp="1"/>
          </p:cNvSpPr>
          <p:nvPr>
            <p:ph type="pic" idx="13" hasCustomPrompt="1"/>
          </p:nvPr>
        </p:nvSpPr>
        <p:spPr>
          <a:xfrm>
            <a:off x="407988" y="728662"/>
            <a:ext cx="7050648"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Tree>
    <p:extLst>
      <p:ext uri="{BB962C8B-B14F-4D97-AF65-F5344CB8AC3E}">
        <p14:creationId xmlns:p14="http://schemas.microsoft.com/office/powerpoint/2010/main" val="251426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 Kuva (1: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1F02105-0BDD-7C4D-A176-A67F55175C79}"/>
              </a:ext>
            </a:extLst>
          </p:cNvPr>
          <p:cNvSpPr>
            <a:spLocks noGrp="1"/>
          </p:cNvSpPr>
          <p:nvPr>
            <p:ph type="pic" idx="13" hasCustomPrompt="1"/>
          </p:nvPr>
        </p:nvSpPr>
        <p:spPr>
          <a:xfrm>
            <a:off x="6369937" y="728662"/>
            <a:ext cx="5414076"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4982278" cy="1328737"/>
          </a:xfrm>
        </p:spPr>
        <p:txBody>
          <a:bodyPr anchor="b">
            <a:normAutofit/>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4982278"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A794DE3C-7EAD-BB48-8DDB-DB76D91933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72473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 Teksti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6527799" y="728662"/>
            <a:ext cx="4824414" cy="1328737"/>
          </a:xfrm>
        </p:spPr>
        <p:txBody>
          <a:bodyPr anchor="b">
            <a:normAutofit/>
          </a:bodyPr>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6527799" y="2284410"/>
            <a:ext cx="4824414"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A6FDBFA9-E9E1-6C4E-AFBB-ADBBEE8DCF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9" name="Picture Placeholder 2">
            <a:extLst>
              <a:ext uri="{FF2B5EF4-FFF2-40B4-BE49-F238E27FC236}">
                <a16:creationId xmlns:a16="http://schemas.microsoft.com/office/drawing/2014/main" id="{D161589F-31A3-9845-88AA-6697013480A2}"/>
              </a:ext>
            </a:extLst>
          </p:cNvPr>
          <p:cNvSpPr>
            <a:spLocks noGrp="1"/>
          </p:cNvSpPr>
          <p:nvPr>
            <p:ph type="pic" idx="14" hasCustomPrompt="1"/>
          </p:nvPr>
        </p:nvSpPr>
        <p:spPr>
          <a:xfrm>
            <a:off x="407988" y="728662"/>
            <a:ext cx="5414076" cy="5400675"/>
          </a:xfrm>
          <a:prstGeom prst="roundRect">
            <a:avLst>
              <a:gd name="adj" fmla="val 1236"/>
            </a:avLst>
          </a:prstGeo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Tree>
    <p:extLst>
      <p:ext uri="{BB962C8B-B14F-4D97-AF65-F5344CB8AC3E}">
        <p14:creationId xmlns:p14="http://schemas.microsoft.com/office/powerpoint/2010/main" val="39542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02 kuva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6BE7-E160-744A-88F2-287AAA9967E9}"/>
              </a:ext>
            </a:extLst>
          </p:cNvPr>
          <p:cNvSpPr>
            <a:spLocks noGrp="1"/>
          </p:cNvSpPr>
          <p:nvPr>
            <p:ph type="ctrTitle"/>
          </p:nvPr>
        </p:nvSpPr>
        <p:spPr>
          <a:xfrm>
            <a:off x="1524000" y="5557891"/>
            <a:ext cx="9144000" cy="541632"/>
          </a:xfrm>
          <a:noFill/>
        </p:spPr>
        <p:txBody>
          <a:bodyPr anchor="ctr">
            <a:normAutofit/>
          </a:bodyPr>
          <a:lstStyle>
            <a:lvl1pPr algn="ctr">
              <a:defRPr sz="28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6119023"/>
            <a:ext cx="9144000" cy="235290"/>
          </a:xfrm>
          <a:noFill/>
        </p:spPr>
        <p:txBody>
          <a:bodyPr anchor="t"/>
          <a:lstStyle>
            <a:lvl1pPr marL="0" indent="0" algn="ctr">
              <a:buNone/>
              <a:defRPr sz="1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Picture Placeholder 2">
            <a:extLst>
              <a:ext uri="{FF2B5EF4-FFF2-40B4-BE49-F238E27FC236}">
                <a16:creationId xmlns:a16="http://schemas.microsoft.com/office/drawing/2014/main" id="{4DE9F474-CC69-6A47-9A13-5D79D9FBBBBF}"/>
              </a:ext>
            </a:extLst>
          </p:cNvPr>
          <p:cNvSpPr>
            <a:spLocks noGrp="1"/>
          </p:cNvSpPr>
          <p:nvPr>
            <p:ph type="pic" idx="13" hasCustomPrompt="1"/>
          </p:nvPr>
        </p:nvSpPr>
        <p:spPr>
          <a:xfrm>
            <a:off x="0" y="748784"/>
            <a:ext cx="12192000" cy="4501946"/>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grpSp>
        <p:nvGrpSpPr>
          <p:cNvPr id="4" name="Group 3">
            <a:extLst>
              <a:ext uri="{FF2B5EF4-FFF2-40B4-BE49-F238E27FC236}">
                <a16:creationId xmlns:a16="http://schemas.microsoft.com/office/drawing/2014/main" id="{0B280743-9BD0-1A42-8EA4-9E63B1BB00A4}"/>
              </a:ext>
            </a:extLst>
          </p:cNvPr>
          <p:cNvGrpSpPr/>
          <p:nvPr userDrawn="1"/>
        </p:nvGrpSpPr>
        <p:grpSpPr>
          <a:xfrm>
            <a:off x="97292" y="-18461"/>
            <a:ext cx="5112000" cy="833390"/>
            <a:chOff x="91722" y="32507"/>
            <a:chExt cx="5248615" cy="824260"/>
          </a:xfrm>
        </p:grpSpPr>
        <p:pic>
          <p:nvPicPr>
            <p:cNvPr id="8" name="Graphic 7">
              <a:extLst>
                <a:ext uri="{FF2B5EF4-FFF2-40B4-BE49-F238E27FC236}">
                  <a16:creationId xmlns:a16="http://schemas.microsoft.com/office/drawing/2014/main" id="{0CB482D7-2455-5049-AB6D-FB20B89B672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90" t="1043" r="31168" b="74231"/>
            <a:stretch/>
          </p:blipFill>
          <p:spPr>
            <a:xfrm>
              <a:off x="91722" y="50766"/>
              <a:ext cx="3206187" cy="806001"/>
            </a:xfrm>
            <a:prstGeom prst="rect">
              <a:avLst/>
            </a:prstGeom>
          </p:spPr>
        </p:pic>
        <p:pic>
          <p:nvPicPr>
            <p:cNvPr id="10" name="Graphic 9">
              <a:extLst>
                <a:ext uri="{FF2B5EF4-FFF2-40B4-BE49-F238E27FC236}">
                  <a16:creationId xmlns:a16="http://schemas.microsoft.com/office/drawing/2014/main" id="{18682582-9C5D-BA4A-BD51-BEF6B336EE7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9" t="71383" r="68652" b="8841"/>
            <a:stretch/>
          </p:blipFill>
          <p:spPr>
            <a:xfrm>
              <a:off x="3384613" y="32507"/>
              <a:ext cx="1955724" cy="703267"/>
            </a:xfrm>
            <a:prstGeom prst="rect">
              <a:avLst/>
            </a:prstGeom>
          </p:spPr>
        </p:pic>
      </p:grpSp>
      <p:pic>
        <p:nvPicPr>
          <p:cNvPr id="11" name="Graphic 10">
            <a:extLst>
              <a:ext uri="{FF2B5EF4-FFF2-40B4-BE49-F238E27FC236}">
                <a16:creationId xmlns:a16="http://schemas.microsoft.com/office/drawing/2014/main" id="{B1871E19-D1CF-614A-8481-C4D7F59E990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67645" y="0"/>
            <a:ext cx="1256710" cy="706900"/>
          </a:xfrm>
          <a:prstGeom prst="rect">
            <a:avLst/>
          </a:prstGeom>
        </p:spPr>
      </p:pic>
      <p:grpSp>
        <p:nvGrpSpPr>
          <p:cNvPr id="5" name="Group 4">
            <a:extLst>
              <a:ext uri="{FF2B5EF4-FFF2-40B4-BE49-F238E27FC236}">
                <a16:creationId xmlns:a16="http://schemas.microsoft.com/office/drawing/2014/main" id="{10F3C742-B35C-2340-9D39-9F16052AE48C}"/>
              </a:ext>
            </a:extLst>
          </p:cNvPr>
          <p:cNvGrpSpPr>
            <a:grpSpLocks noChangeAspect="1"/>
          </p:cNvGrpSpPr>
          <p:nvPr userDrawn="1"/>
        </p:nvGrpSpPr>
        <p:grpSpPr>
          <a:xfrm>
            <a:off x="7080000" y="-32732"/>
            <a:ext cx="5112000" cy="809796"/>
            <a:chOff x="6961119" y="32507"/>
            <a:chExt cx="5139159" cy="814098"/>
          </a:xfrm>
        </p:grpSpPr>
        <p:pic>
          <p:nvPicPr>
            <p:cNvPr id="12" name="Graphic 11">
              <a:extLst>
                <a:ext uri="{FF2B5EF4-FFF2-40B4-BE49-F238E27FC236}">
                  <a16:creationId xmlns:a16="http://schemas.microsoft.com/office/drawing/2014/main" id="{E8F1FBD4-3519-F440-B4FA-B4BE9A1F698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9677" t="1235" r="31168" b="74231"/>
            <a:stretch/>
          </p:blipFill>
          <p:spPr>
            <a:xfrm>
              <a:off x="9827780" y="46854"/>
              <a:ext cx="2272498" cy="799751"/>
            </a:xfrm>
            <a:prstGeom prst="rect">
              <a:avLst/>
            </a:prstGeom>
          </p:spPr>
        </p:pic>
        <p:pic>
          <p:nvPicPr>
            <p:cNvPr id="15" name="Graphic 14">
              <a:extLst>
                <a:ext uri="{FF2B5EF4-FFF2-40B4-BE49-F238E27FC236}">
                  <a16:creationId xmlns:a16="http://schemas.microsoft.com/office/drawing/2014/main" id="{7B881D2B-CE1E-584C-9E29-FA8F83ACC56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3590" t="1805" r="70323" b="74231"/>
            <a:stretch/>
          </p:blipFill>
          <p:spPr>
            <a:xfrm>
              <a:off x="6961119" y="65413"/>
              <a:ext cx="933689" cy="781192"/>
            </a:xfrm>
            <a:prstGeom prst="rect">
              <a:avLst/>
            </a:prstGeom>
          </p:spPr>
        </p:pic>
        <p:pic>
          <p:nvPicPr>
            <p:cNvPr id="14" name="Graphic 13">
              <a:extLst>
                <a:ext uri="{FF2B5EF4-FFF2-40B4-BE49-F238E27FC236}">
                  <a16:creationId xmlns:a16="http://schemas.microsoft.com/office/drawing/2014/main" id="{5F26B8E4-2C21-224E-99CF-51BF039ED8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9" t="71383" r="68652" b="8841"/>
            <a:stretch/>
          </p:blipFill>
          <p:spPr>
            <a:xfrm>
              <a:off x="7883432" y="32507"/>
              <a:ext cx="1955724" cy="703267"/>
            </a:xfrm>
            <a:prstGeom prst="rect">
              <a:avLst/>
            </a:prstGeom>
          </p:spPr>
        </p:pic>
      </p:grpSp>
    </p:spTree>
    <p:extLst>
      <p:ext uri="{BB962C8B-B14F-4D97-AF65-F5344CB8AC3E}">
        <p14:creationId xmlns:p14="http://schemas.microsoft.com/office/powerpoint/2010/main" val="3552623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Väripalkki + kuva (1:2)">
    <p:bg>
      <p:bgPr>
        <a:solidFill>
          <a:schemeClr val="accent2">
            <a:alpha val="8025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39788" y="728662"/>
            <a:ext cx="3240087" cy="1328737"/>
          </a:xfrm>
        </p:spPr>
        <p:txBody>
          <a:bodyPr anchor="b">
            <a:normAutofit/>
          </a:bodyPr>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4733364" y="0"/>
            <a:ext cx="7458635"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39788"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6CAA3020-C9C4-DE48-BAE1-76BBB5DF7A1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456883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 + Väripalkki (2:1)">
    <p:bg>
      <p:bgPr>
        <a:solidFill>
          <a:schemeClr val="accent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6FC6-F020-B947-96F7-87DE47171850}"/>
              </a:ext>
            </a:extLst>
          </p:cNvPr>
          <p:cNvSpPr>
            <a:spLocks noGrp="1"/>
          </p:cNvSpPr>
          <p:nvPr>
            <p:ph type="title"/>
          </p:nvPr>
        </p:nvSpPr>
        <p:spPr>
          <a:xfrm>
            <a:off x="8112126" y="728662"/>
            <a:ext cx="3240087" cy="1328737"/>
          </a:xfrm>
        </p:spPr>
        <p:txBody>
          <a:bodyPr anchor="b">
            <a:normAutofit/>
          </a:bodyPr>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0" y="0"/>
            <a:ext cx="7498977"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4" name="Text Placeholder 3">
            <a:extLst>
              <a:ext uri="{FF2B5EF4-FFF2-40B4-BE49-F238E27FC236}">
                <a16:creationId xmlns:a16="http://schemas.microsoft.com/office/drawing/2014/main" id="{5513DE0A-8FD2-544A-AF66-F3A2BC641DC7}"/>
              </a:ext>
            </a:extLst>
          </p:cNvPr>
          <p:cNvSpPr>
            <a:spLocks noGrp="1"/>
          </p:cNvSpPr>
          <p:nvPr>
            <p:ph type="body" sz="half" idx="2"/>
          </p:nvPr>
        </p:nvSpPr>
        <p:spPr>
          <a:xfrm>
            <a:off x="8112126" y="2284410"/>
            <a:ext cx="3240087" cy="3844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D6962072-BF47-9445-B813-B84E9A26D8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782469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282E57-F07A-A849-9273-A78A150AEDF5}"/>
              </a:ext>
            </a:extLst>
          </p:cNvPr>
          <p:cNvSpPr>
            <a:spLocks noGrp="1"/>
          </p:cNvSpPr>
          <p:nvPr>
            <p:ph type="pic" idx="1" hasCustomPrompt="1"/>
          </p:nvPr>
        </p:nvSpPr>
        <p:spPr>
          <a:xfrm>
            <a:off x="0" y="0"/>
            <a:ext cx="12192000" cy="6858000"/>
          </a:xfrm>
          <a:pattFill prst="pct90">
            <a:fgClr>
              <a:schemeClr val="bg2"/>
            </a:fgClr>
            <a:bgClr>
              <a:schemeClr val="bg2">
                <a:lumMod val="90000"/>
              </a:schemeClr>
            </a:bgClr>
          </a:patt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p>
            <a:fld id="{B0C3ECE7-D443-C541-A602-ABE1038D6124}" type="slidenum">
              <a:t>‹#›</a:t>
            </a:fld>
            <a:endParaRPr lang="en-GB"/>
          </a:p>
        </p:txBody>
      </p:sp>
      <p:pic>
        <p:nvPicPr>
          <p:cNvPr id="6" name="Graphic 5">
            <a:extLst>
              <a:ext uri="{FF2B5EF4-FFF2-40B4-BE49-F238E27FC236}">
                <a16:creationId xmlns:a16="http://schemas.microsoft.com/office/drawing/2014/main" id="{E8367DA0-376A-CB4B-9F55-3960534FCA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05004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nkilökortit 9kpl">
    <p:spTree>
      <p:nvGrpSpPr>
        <p:cNvPr id="1" name=""/>
        <p:cNvGrpSpPr/>
        <p:nvPr/>
      </p:nvGrpSpPr>
      <p:grpSpPr>
        <a:xfrm>
          <a:off x="0" y="0"/>
          <a:ext cx="0" cy="0"/>
          <a:chOff x="0" y="0"/>
          <a:chExt cx="0" cy="0"/>
        </a:xfrm>
      </p:grpSpPr>
      <p:sp>
        <p:nvSpPr>
          <p:cNvPr id="129" name="Rounded Rectangle 128">
            <a:extLst>
              <a:ext uri="{FF2B5EF4-FFF2-40B4-BE49-F238E27FC236}">
                <a16:creationId xmlns:a16="http://schemas.microsoft.com/office/drawing/2014/main" id="{57135030-5255-F34B-A819-C71138AFF57F}"/>
              </a:ext>
            </a:extLst>
          </p:cNvPr>
          <p:cNvSpPr/>
          <p:nvPr userDrawn="1"/>
        </p:nvSpPr>
        <p:spPr>
          <a:xfrm>
            <a:off x="852015"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838994" y="739773"/>
            <a:ext cx="10515600" cy="10440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6" name="Picture Placeholder 7">
            <a:extLst>
              <a:ext uri="{FF2B5EF4-FFF2-40B4-BE49-F238E27FC236}">
                <a16:creationId xmlns:a16="http://schemas.microsoft.com/office/drawing/2014/main" id="{92485F2A-8AF4-B543-BA64-97A480D25DFA}"/>
              </a:ext>
            </a:extLst>
          </p:cNvPr>
          <p:cNvSpPr>
            <a:spLocks noGrp="1" noChangeAspect="1"/>
          </p:cNvSpPr>
          <p:nvPr>
            <p:ph type="pic" sz="quarter" idx="14" hasCustomPrompt="1"/>
          </p:nvPr>
        </p:nvSpPr>
        <p:spPr>
          <a:xfrm>
            <a:off x="997890"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92" name="Text Placeholder 10">
            <a:extLst>
              <a:ext uri="{FF2B5EF4-FFF2-40B4-BE49-F238E27FC236}">
                <a16:creationId xmlns:a16="http://schemas.microsoft.com/office/drawing/2014/main" id="{3B78DA97-787B-164C-95AB-7A69F7A4AB38}"/>
              </a:ext>
            </a:extLst>
          </p:cNvPr>
          <p:cNvSpPr>
            <a:spLocks noGrp="1"/>
          </p:cNvSpPr>
          <p:nvPr>
            <p:ph type="body" sz="quarter" idx="40" hasCustomPrompt="1"/>
          </p:nvPr>
        </p:nvSpPr>
        <p:spPr>
          <a:xfrm>
            <a:off x="1816053"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93" name="Text Placeholder 10">
            <a:extLst>
              <a:ext uri="{FF2B5EF4-FFF2-40B4-BE49-F238E27FC236}">
                <a16:creationId xmlns:a16="http://schemas.microsoft.com/office/drawing/2014/main" id="{0283F180-56EC-2D46-B8FF-E6D32D7BB356}"/>
              </a:ext>
            </a:extLst>
          </p:cNvPr>
          <p:cNvSpPr>
            <a:spLocks noGrp="1"/>
          </p:cNvSpPr>
          <p:nvPr>
            <p:ph type="body" sz="quarter" idx="41" hasCustomPrompt="1"/>
          </p:nvPr>
        </p:nvSpPr>
        <p:spPr>
          <a:xfrm>
            <a:off x="1816053"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51" name="Rounded Rectangle 50">
            <a:extLst>
              <a:ext uri="{FF2B5EF4-FFF2-40B4-BE49-F238E27FC236}">
                <a16:creationId xmlns:a16="http://schemas.microsoft.com/office/drawing/2014/main" id="{74DDB4FB-30B0-3B46-AA4B-A03347ECF46E}"/>
              </a:ext>
            </a:extLst>
          </p:cNvPr>
          <p:cNvSpPr/>
          <p:nvPr userDrawn="1"/>
        </p:nvSpPr>
        <p:spPr>
          <a:xfrm>
            <a:off x="4463895"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icture Placeholder 7">
            <a:extLst>
              <a:ext uri="{FF2B5EF4-FFF2-40B4-BE49-F238E27FC236}">
                <a16:creationId xmlns:a16="http://schemas.microsoft.com/office/drawing/2014/main" id="{9B66A6C3-9523-BF4E-9C89-0101FDC0F47D}"/>
              </a:ext>
            </a:extLst>
          </p:cNvPr>
          <p:cNvSpPr>
            <a:spLocks noGrp="1" noChangeAspect="1"/>
          </p:cNvSpPr>
          <p:nvPr>
            <p:ph type="pic" sz="quarter" idx="23" hasCustomPrompt="1"/>
          </p:nvPr>
        </p:nvSpPr>
        <p:spPr>
          <a:xfrm>
            <a:off x="4609770"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60" name="Text Placeholder 10">
            <a:extLst>
              <a:ext uri="{FF2B5EF4-FFF2-40B4-BE49-F238E27FC236}">
                <a16:creationId xmlns:a16="http://schemas.microsoft.com/office/drawing/2014/main" id="{B11CB328-5E5F-E84E-B15E-E56873EB8C9E}"/>
              </a:ext>
            </a:extLst>
          </p:cNvPr>
          <p:cNvSpPr>
            <a:spLocks noGrp="1"/>
          </p:cNvSpPr>
          <p:nvPr>
            <p:ph type="body" sz="quarter" idx="42" hasCustomPrompt="1"/>
          </p:nvPr>
        </p:nvSpPr>
        <p:spPr>
          <a:xfrm>
            <a:off x="5436597"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62" name="Text Placeholder 10">
            <a:extLst>
              <a:ext uri="{FF2B5EF4-FFF2-40B4-BE49-F238E27FC236}">
                <a16:creationId xmlns:a16="http://schemas.microsoft.com/office/drawing/2014/main" id="{9BD9B049-B77E-0A46-A130-B1166B3B7418}"/>
              </a:ext>
            </a:extLst>
          </p:cNvPr>
          <p:cNvSpPr>
            <a:spLocks noGrp="1"/>
          </p:cNvSpPr>
          <p:nvPr>
            <p:ph type="body" sz="quarter" idx="43" hasCustomPrompt="1"/>
          </p:nvPr>
        </p:nvSpPr>
        <p:spPr>
          <a:xfrm>
            <a:off x="5436597"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89" name="Rounded Rectangle 88">
            <a:extLst>
              <a:ext uri="{FF2B5EF4-FFF2-40B4-BE49-F238E27FC236}">
                <a16:creationId xmlns:a16="http://schemas.microsoft.com/office/drawing/2014/main" id="{155C079A-ADFA-6C46-95FB-D5BA967056ED}"/>
              </a:ext>
            </a:extLst>
          </p:cNvPr>
          <p:cNvSpPr/>
          <p:nvPr userDrawn="1"/>
        </p:nvSpPr>
        <p:spPr>
          <a:xfrm>
            <a:off x="8057487" y="2001761"/>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Picture Placeholder 7">
            <a:extLst>
              <a:ext uri="{FF2B5EF4-FFF2-40B4-BE49-F238E27FC236}">
                <a16:creationId xmlns:a16="http://schemas.microsoft.com/office/drawing/2014/main" id="{AFF0BBA4-FE09-DD4E-A789-934EE79C7058}"/>
              </a:ext>
            </a:extLst>
          </p:cNvPr>
          <p:cNvSpPr>
            <a:spLocks noGrp="1" noChangeAspect="1"/>
          </p:cNvSpPr>
          <p:nvPr>
            <p:ph type="pic" sz="quarter" idx="32" hasCustomPrompt="1"/>
          </p:nvPr>
        </p:nvSpPr>
        <p:spPr>
          <a:xfrm>
            <a:off x="8203362" y="2237642"/>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21" name="Text Placeholder 10">
            <a:extLst>
              <a:ext uri="{FF2B5EF4-FFF2-40B4-BE49-F238E27FC236}">
                <a16:creationId xmlns:a16="http://schemas.microsoft.com/office/drawing/2014/main" id="{3AC4AC28-1131-6B41-BEDF-940813A81938}"/>
              </a:ext>
            </a:extLst>
          </p:cNvPr>
          <p:cNvSpPr>
            <a:spLocks noGrp="1"/>
          </p:cNvSpPr>
          <p:nvPr>
            <p:ph type="body" sz="quarter" idx="44" hasCustomPrompt="1"/>
          </p:nvPr>
        </p:nvSpPr>
        <p:spPr>
          <a:xfrm>
            <a:off x="9030189" y="2270474"/>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22" name="Text Placeholder 10">
            <a:extLst>
              <a:ext uri="{FF2B5EF4-FFF2-40B4-BE49-F238E27FC236}">
                <a16:creationId xmlns:a16="http://schemas.microsoft.com/office/drawing/2014/main" id="{BC7021C5-1721-9240-8ED2-AE16DD41BCE5}"/>
              </a:ext>
            </a:extLst>
          </p:cNvPr>
          <p:cNvSpPr>
            <a:spLocks noGrp="1"/>
          </p:cNvSpPr>
          <p:nvPr>
            <p:ph type="body" sz="quarter" idx="45" hasCustomPrompt="1"/>
          </p:nvPr>
        </p:nvSpPr>
        <p:spPr>
          <a:xfrm>
            <a:off x="9030189" y="2747487"/>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40" name="Rounded Rectangle 139">
            <a:extLst>
              <a:ext uri="{FF2B5EF4-FFF2-40B4-BE49-F238E27FC236}">
                <a16:creationId xmlns:a16="http://schemas.microsoft.com/office/drawing/2014/main" id="{35D413E6-2248-EF48-84A6-C5AE220BF1D6}"/>
              </a:ext>
            </a:extLst>
          </p:cNvPr>
          <p:cNvSpPr/>
          <p:nvPr userDrawn="1"/>
        </p:nvSpPr>
        <p:spPr>
          <a:xfrm>
            <a:off x="852015"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Picture Placeholder 7">
            <a:extLst>
              <a:ext uri="{FF2B5EF4-FFF2-40B4-BE49-F238E27FC236}">
                <a16:creationId xmlns:a16="http://schemas.microsoft.com/office/drawing/2014/main" id="{0F10B414-073E-9C41-BC74-79E263656949}"/>
              </a:ext>
            </a:extLst>
          </p:cNvPr>
          <p:cNvSpPr>
            <a:spLocks noGrp="1" noChangeAspect="1"/>
          </p:cNvSpPr>
          <p:nvPr>
            <p:ph type="pic" sz="quarter" idx="17" hasCustomPrompt="1"/>
          </p:nvPr>
        </p:nvSpPr>
        <p:spPr>
          <a:xfrm>
            <a:off x="997890"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0" name="Text Placeholder 10">
            <a:extLst>
              <a:ext uri="{FF2B5EF4-FFF2-40B4-BE49-F238E27FC236}">
                <a16:creationId xmlns:a16="http://schemas.microsoft.com/office/drawing/2014/main" id="{31226082-040A-FE46-847A-DC914C991B65}"/>
              </a:ext>
            </a:extLst>
          </p:cNvPr>
          <p:cNvSpPr>
            <a:spLocks noGrp="1"/>
          </p:cNvSpPr>
          <p:nvPr>
            <p:ph type="body" sz="quarter" idx="48" hasCustomPrompt="1"/>
          </p:nvPr>
        </p:nvSpPr>
        <p:spPr>
          <a:xfrm>
            <a:off x="1816053"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51" name="Text Placeholder 10">
            <a:extLst>
              <a:ext uri="{FF2B5EF4-FFF2-40B4-BE49-F238E27FC236}">
                <a16:creationId xmlns:a16="http://schemas.microsoft.com/office/drawing/2014/main" id="{27AB73A3-7279-0544-A67A-052EFEEC0A4A}"/>
              </a:ext>
            </a:extLst>
          </p:cNvPr>
          <p:cNvSpPr>
            <a:spLocks noGrp="1"/>
          </p:cNvSpPr>
          <p:nvPr>
            <p:ph type="body" sz="quarter" idx="49" hasCustomPrompt="1"/>
          </p:nvPr>
        </p:nvSpPr>
        <p:spPr>
          <a:xfrm>
            <a:off x="1816053"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66" name="Rounded Rectangle 165">
            <a:extLst>
              <a:ext uri="{FF2B5EF4-FFF2-40B4-BE49-F238E27FC236}">
                <a16:creationId xmlns:a16="http://schemas.microsoft.com/office/drawing/2014/main" id="{E2043D0C-6449-A84E-B944-D601A9D94FC8}"/>
              </a:ext>
            </a:extLst>
          </p:cNvPr>
          <p:cNvSpPr/>
          <p:nvPr userDrawn="1"/>
        </p:nvSpPr>
        <p:spPr>
          <a:xfrm>
            <a:off x="4463895"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Picture Placeholder 7">
            <a:extLst>
              <a:ext uri="{FF2B5EF4-FFF2-40B4-BE49-F238E27FC236}">
                <a16:creationId xmlns:a16="http://schemas.microsoft.com/office/drawing/2014/main" id="{14E18DE7-49F5-B84D-A407-62BA8B1015C5}"/>
              </a:ext>
            </a:extLst>
          </p:cNvPr>
          <p:cNvSpPr>
            <a:spLocks noGrp="1" noChangeAspect="1"/>
          </p:cNvSpPr>
          <p:nvPr>
            <p:ph type="pic" sz="quarter" idx="26" hasCustomPrompt="1"/>
          </p:nvPr>
        </p:nvSpPr>
        <p:spPr>
          <a:xfrm>
            <a:off x="4609770"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2" name="Text Placeholder 10">
            <a:extLst>
              <a:ext uri="{FF2B5EF4-FFF2-40B4-BE49-F238E27FC236}">
                <a16:creationId xmlns:a16="http://schemas.microsoft.com/office/drawing/2014/main" id="{9D6AFE74-3E53-9444-BFE2-E913D7D1210A}"/>
              </a:ext>
            </a:extLst>
          </p:cNvPr>
          <p:cNvSpPr>
            <a:spLocks noGrp="1"/>
          </p:cNvSpPr>
          <p:nvPr>
            <p:ph type="body" sz="quarter" idx="50" hasCustomPrompt="1"/>
          </p:nvPr>
        </p:nvSpPr>
        <p:spPr>
          <a:xfrm>
            <a:off x="5436597"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73" name="Text Placeholder 10">
            <a:extLst>
              <a:ext uri="{FF2B5EF4-FFF2-40B4-BE49-F238E27FC236}">
                <a16:creationId xmlns:a16="http://schemas.microsoft.com/office/drawing/2014/main" id="{EC055CBD-94C1-E444-9FE9-6A5E973D1E8F}"/>
              </a:ext>
            </a:extLst>
          </p:cNvPr>
          <p:cNvSpPr>
            <a:spLocks noGrp="1"/>
          </p:cNvSpPr>
          <p:nvPr>
            <p:ph type="body" sz="quarter" idx="51" hasCustomPrompt="1"/>
          </p:nvPr>
        </p:nvSpPr>
        <p:spPr>
          <a:xfrm>
            <a:off x="5436597"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80" name="Rounded Rectangle 179">
            <a:extLst>
              <a:ext uri="{FF2B5EF4-FFF2-40B4-BE49-F238E27FC236}">
                <a16:creationId xmlns:a16="http://schemas.microsoft.com/office/drawing/2014/main" id="{3DED7562-A282-984D-B600-7F1F14602F14}"/>
              </a:ext>
            </a:extLst>
          </p:cNvPr>
          <p:cNvSpPr/>
          <p:nvPr userDrawn="1"/>
        </p:nvSpPr>
        <p:spPr>
          <a:xfrm>
            <a:off x="8057487" y="3437369"/>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Picture Placeholder 7">
            <a:extLst>
              <a:ext uri="{FF2B5EF4-FFF2-40B4-BE49-F238E27FC236}">
                <a16:creationId xmlns:a16="http://schemas.microsoft.com/office/drawing/2014/main" id="{E11859ED-DFBB-6F42-88F6-8F9E49FCBD6F}"/>
              </a:ext>
            </a:extLst>
          </p:cNvPr>
          <p:cNvSpPr>
            <a:spLocks noGrp="1" noChangeAspect="1"/>
          </p:cNvSpPr>
          <p:nvPr>
            <p:ph type="pic" sz="quarter" idx="35" hasCustomPrompt="1"/>
          </p:nvPr>
        </p:nvSpPr>
        <p:spPr>
          <a:xfrm>
            <a:off x="8203362" y="3673250"/>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8" name="Text Placeholder 10">
            <a:extLst>
              <a:ext uri="{FF2B5EF4-FFF2-40B4-BE49-F238E27FC236}">
                <a16:creationId xmlns:a16="http://schemas.microsoft.com/office/drawing/2014/main" id="{99297A75-336E-4A4C-8A84-FE5967D731E0}"/>
              </a:ext>
            </a:extLst>
          </p:cNvPr>
          <p:cNvSpPr>
            <a:spLocks noGrp="1"/>
          </p:cNvSpPr>
          <p:nvPr>
            <p:ph type="body" sz="quarter" idx="46" hasCustomPrompt="1"/>
          </p:nvPr>
        </p:nvSpPr>
        <p:spPr>
          <a:xfrm>
            <a:off x="9030189" y="3673250"/>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189" name="Text Placeholder 10">
            <a:extLst>
              <a:ext uri="{FF2B5EF4-FFF2-40B4-BE49-F238E27FC236}">
                <a16:creationId xmlns:a16="http://schemas.microsoft.com/office/drawing/2014/main" id="{AE38AEB0-6164-5B40-8406-AEFDC6A6BD46}"/>
              </a:ext>
            </a:extLst>
          </p:cNvPr>
          <p:cNvSpPr>
            <a:spLocks noGrp="1"/>
          </p:cNvSpPr>
          <p:nvPr>
            <p:ph type="body" sz="quarter" idx="47" hasCustomPrompt="1"/>
          </p:nvPr>
        </p:nvSpPr>
        <p:spPr>
          <a:xfrm>
            <a:off x="9030189" y="4150263"/>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198" name="Rounded Rectangle 197">
            <a:extLst>
              <a:ext uri="{FF2B5EF4-FFF2-40B4-BE49-F238E27FC236}">
                <a16:creationId xmlns:a16="http://schemas.microsoft.com/office/drawing/2014/main" id="{CF76E094-C83A-2D4E-BE11-9D4AC30D2BC6}"/>
              </a:ext>
            </a:extLst>
          </p:cNvPr>
          <p:cNvSpPr/>
          <p:nvPr userDrawn="1"/>
        </p:nvSpPr>
        <p:spPr>
          <a:xfrm>
            <a:off x="852015"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Picture Placeholder 7">
            <a:extLst>
              <a:ext uri="{FF2B5EF4-FFF2-40B4-BE49-F238E27FC236}">
                <a16:creationId xmlns:a16="http://schemas.microsoft.com/office/drawing/2014/main" id="{BA03A893-9113-7D4D-851F-AAA13BC347A4}"/>
              </a:ext>
            </a:extLst>
          </p:cNvPr>
          <p:cNvSpPr>
            <a:spLocks noGrp="1" noChangeAspect="1"/>
          </p:cNvSpPr>
          <p:nvPr>
            <p:ph type="pic" sz="quarter" idx="20" hasCustomPrompt="1"/>
          </p:nvPr>
        </p:nvSpPr>
        <p:spPr>
          <a:xfrm>
            <a:off x="997890"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03" name="Text Placeholder 10">
            <a:extLst>
              <a:ext uri="{FF2B5EF4-FFF2-40B4-BE49-F238E27FC236}">
                <a16:creationId xmlns:a16="http://schemas.microsoft.com/office/drawing/2014/main" id="{452C276A-BEE3-1044-B0C8-935936BBF899}"/>
              </a:ext>
            </a:extLst>
          </p:cNvPr>
          <p:cNvSpPr>
            <a:spLocks noGrp="1"/>
          </p:cNvSpPr>
          <p:nvPr>
            <p:ph type="body" sz="quarter" idx="53" hasCustomPrompt="1"/>
          </p:nvPr>
        </p:nvSpPr>
        <p:spPr>
          <a:xfrm>
            <a:off x="1816053"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06" name="Text Placeholder 10">
            <a:extLst>
              <a:ext uri="{FF2B5EF4-FFF2-40B4-BE49-F238E27FC236}">
                <a16:creationId xmlns:a16="http://schemas.microsoft.com/office/drawing/2014/main" id="{5CCD0565-FE94-4041-86DA-18C1082CF94F}"/>
              </a:ext>
            </a:extLst>
          </p:cNvPr>
          <p:cNvSpPr>
            <a:spLocks noGrp="1"/>
          </p:cNvSpPr>
          <p:nvPr>
            <p:ph type="body" sz="quarter" idx="57" hasCustomPrompt="1"/>
          </p:nvPr>
        </p:nvSpPr>
        <p:spPr>
          <a:xfrm>
            <a:off x="1816053"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210" name="Rounded Rectangle 209">
            <a:extLst>
              <a:ext uri="{FF2B5EF4-FFF2-40B4-BE49-F238E27FC236}">
                <a16:creationId xmlns:a16="http://schemas.microsoft.com/office/drawing/2014/main" id="{6999BAF7-37D0-1847-9C9C-805528C573E4}"/>
              </a:ext>
            </a:extLst>
          </p:cNvPr>
          <p:cNvSpPr/>
          <p:nvPr userDrawn="1"/>
        </p:nvSpPr>
        <p:spPr>
          <a:xfrm>
            <a:off x="4463895"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Picture Placeholder 7">
            <a:extLst>
              <a:ext uri="{FF2B5EF4-FFF2-40B4-BE49-F238E27FC236}">
                <a16:creationId xmlns:a16="http://schemas.microsoft.com/office/drawing/2014/main" id="{31059CF5-CB92-8741-93FE-590349D59BD1}"/>
              </a:ext>
            </a:extLst>
          </p:cNvPr>
          <p:cNvSpPr>
            <a:spLocks noGrp="1" noChangeAspect="1"/>
          </p:cNvSpPr>
          <p:nvPr>
            <p:ph type="pic" sz="quarter" idx="29" hasCustomPrompt="1"/>
          </p:nvPr>
        </p:nvSpPr>
        <p:spPr>
          <a:xfrm>
            <a:off x="4609770"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13" name="Text Placeholder 10">
            <a:extLst>
              <a:ext uri="{FF2B5EF4-FFF2-40B4-BE49-F238E27FC236}">
                <a16:creationId xmlns:a16="http://schemas.microsoft.com/office/drawing/2014/main" id="{3F07D1DE-41FE-EF42-AC5C-F3C68822FA1E}"/>
              </a:ext>
            </a:extLst>
          </p:cNvPr>
          <p:cNvSpPr>
            <a:spLocks noGrp="1"/>
          </p:cNvSpPr>
          <p:nvPr>
            <p:ph type="body" sz="quarter" idx="54" hasCustomPrompt="1"/>
          </p:nvPr>
        </p:nvSpPr>
        <p:spPr>
          <a:xfrm>
            <a:off x="5436597"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15" name="Text Placeholder 10">
            <a:extLst>
              <a:ext uri="{FF2B5EF4-FFF2-40B4-BE49-F238E27FC236}">
                <a16:creationId xmlns:a16="http://schemas.microsoft.com/office/drawing/2014/main" id="{0C6FEFCD-7CC3-E547-BE63-60FC490A7A93}"/>
              </a:ext>
            </a:extLst>
          </p:cNvPr>
          <p:cNvSpPr>
            <a:spLocks noGrp="1"/>
          </p:cNvSpPr>
          <p:nvPr>
            <p:ph type="body" sz="quarter" idx="58" hasCustomPrompt="1"/>
          </p:nvPr>
        </p:nvSpPr>
        <p:spPr>
          <a:xfrm>
            <a:off x="5436597"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
        <p:nvSpPr>
          <p:cNvPr id="216" name="Rounded Rectangle 215">
            <a:extLst>
              <a:ext uri="{FF2B5EF4-FFF2-40B4-BE49-F238E27FC236}">
                <a16:creationId xmlns:a16="http://schemas.microsoft.com/office/drawing/2014/main" id="{E6687C45-4EDA-9942-B7B5-A532018DD44F}"/>
              </a:ext>
            </a:extLst>
          </p:cNvPr>
          <p:cNvSpPr/>
          <p:nvPr userDrawn="1"/>
        </p:nvSpPr>
        <p:spPr>
          <a:xfrm>
            <a:off x="8057487" y="4891265"/>
            <a:ext cx="3299042" cy="1222322"/>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Picture Placeholder 7">
            <a:extLst>
              <a:ext uri="{FF2B5EF4-FFF2-40B4-BE49-F238E27FC236}">
                <a16:creationId xmlns:a16="http://schemas.microsoft.com/office/drawing/2014/main" id="{28B4FCF3-312F-0645-B107-79CDE67FEC24}"/>
              </a:ext>
            </a:extLst>
          </p:cNvPr>
          <p:cNvSpPr>
            <a:spLocks noGrp="1" noChangeAspect="1"/>
          </p:cNvSpPr>
          <p:nvPr>
            <p:ph type="pic" sz="quarter" idx="38" hasCustomPrompt="1"/>
          </p:nvPr>
        </p:nvSpPr>
        <p:spPr>
          <a:xfrm>
            <a:off x="8203362" y="5127146"/>
            <a:ext cx="672288" cy="673060"/>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218" name="Text Placeholder 10">
            <a:extLst>
              <a:ext uri="{FF2B5EF4-FFF2-40B4-BE49-F238E27FC236}">
                <a16:creationId xmlns:a16="http://schemas.microsoft.com/office/drawing/2014/main" id="{9A4CFF89-3F8D-CD4D-B615-EC0B4E78AE7E}"/>
              </a:ext>
            </a:extLst>
          </p:cNvPr>
          <p:cNvSpPr>
            <a:spLocks noGrp="1"/>
          </p:cNvSpPr>
          <p:nvPr>
            <p:ph type="body" sz="quarter" idx="52" hasCustomPrompt="1"/>
          </p:nvPr>
        </p:nvSpPr>
        <p:spPr>
          <a:xfrm>
            <a:off x="9030189" y="5145179"/>
            <a:ext cx="2092233" cy="466725"/>
          </a:xfrm>
        </p:spPr>
        <p:txBody>
          <a:bodyPr/>
          <a:lstStyle>
            <a:lvl1pPr marL="0" indent="0">
              <a:lnSpc>
                <a:spcPct val="110000"/>
              </a:lnSpc>
              <a:spcBef>
                <a:spcPts val="0"/>
              </a:spcBef>
              <a:spcAft>
                <a:spcPts val="0"/>
              </a:spcAft>
              <a:buNone/>
              <a:defRPr sz="1200">
                <a:latin typeface="Krona One" panose="02010605030500060004" pitchFamily="2" charset="77"/>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Etunimi</a:t>
            </a:r>
            <a:br>
              <a:rPr lang="en-GB"/>
            </a:br>
            <a:r>
              <a:rPr lang="en-GB"/>
              <a:t>Sukunimi</a:t>
            </a:r>
          </a:p>
        </p:txBody>
      </p:sp>
      <p:sp>
        <p:nvSpPr>
          <p:cNvPr id="219" name="Text Placeholder 10">
            <a:extLst>
              <a:ext uri="{FF2B5EF4-FFF2-40B4-BE49-F238E27FC236}">
                <a16:creationId xmlns:a16="http://schemas.microsoft.com/office/drawing/2014/main" id="{E3F8D794-7D0A-C84B-8357-EBE0CA904FE4}"/>
              </a:ext>
            </a:extLst>
          </p:cNvPr>
          <p:cNvSpPr>
            <a:spLocks noGrp="1"/>
          </p:cNvSpPr>
          <p:nvPr>
            <p:ph type="body" sz="quarter" idx="56" hasCustomPrompt="1"/>
          </p:nvPr>
        </p:nvSpPr>
        <p:spPr>
          <a:xfrm>
            <a:off x="9030189" y="5631591"/>
            <a:ext cx="2092233" cy="152927"/>
          </a:xfrm>
        </p:spPr>
        <p:txBody>
          <a:bodyPr>
            <a:spAutoFit/>
          </a:bodyPr>
          <a:lstStyle>
            <a:lvl1pPr marL="0" indent="0">
              <a:lnSpc>
                <a:spcPct val="110000"/>
              </a:lnSpc>
              <a:spcBef>
                <a:spcPts val="0"/>
              </a:spcBef>
              <a:spcAft>
                <a:spcPts val="0"/>
              </a:spcAft>
              <a:buNone/>
              <a:defRPr sz="1000">
                <a:latin typeface="Ubuntu" panose="020B0504030602030204" pitchFamily="34" charset="0"/>
              </a:defRPr>
            </a:lvl1pPr>
            <a:lvl2pPr marL="180000" indent="0">
              <a:buNone/>
              <a:defRPr sz="1200">
                <a:latin typeface="Krona One" panose="02010605030500060004" pitchFamily="2" charset="77"/>
              </a:defRPr>
            </a:lvl2pPr>
            <a:lvl3pPr marL="360000" indent="0">
              <a:buNone/>
              <a:defRPr sz="1100">
                <a:latin typeface="Krona One" panose="02010605030500060004" pitchFamily="2" charset="77"/>
              </a:defRPr>
            </a:lvl3pPr>
            <a:lvl4pPr marL="540000" indent="0">
              <a:buNone/>
              <a:defRPr sz="1100">
                <a:latin typeface="Krona One" panose="02010605030500060004" pitchFamily="2" charset="77"/>
              </a:defRPr>
            </a:lvl4pPr>
            <a:lvl5pPr marL="720000" indent="0">
              <a:buNone/>
              <a:defRPr sz="1100">
                <a:latin typeface="Krona One" panose="02010605030500060004" pitchFamily="2" charset="77"/>
              </a:defRPr>
            </a:lvl5pPr>
          </a:lstStyle>
          <a:p>
            <a:pPr lvl="0"/>
            <a:r>
              <a:rPr lang="en-GB"/>
              <a:t>titteli</a:t>
            </a:r>
          </a:p>
        </p:txBody>
      </p:sp>
    </p:spTree>
    <p:extLst>
      <p:ext uri="{BB962C8B-B14F-4D97-AF65-F5344CB8AC3E}">
        <p14:creationId xmlns:p14="http://schemas.microsoft.com/office/powerpoint/2010/main" val="3460207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nkilökortit 12kpl">
    <p:spTree>
      <p:nvGrpSpPr>
        <p:cNvPr id="1" name=""/>
        <p:cNvGrpSpPr/>
        <p:nvPr/>
      </p:nvGrpSpPr>
      <p:grpSpPr>
        <a:xfrm>
          <a:off x="0" y="0"/>
          <a:ext cx="0" cy="0"/>
          <a:chOff x="0" y="0"/>
          <a:chExt cx="0" cy="0"/>
        </a:xfrm>
      </p:grpSpPr>
      <p:sp>
        <p:nvSpPr>
          <p:cNvPr id="187" name="Rounded Rectangle 186">
            <a:extLst>
              <a:ext uri="{FF2B5EF4-FFF2-40B4-BE49-F238E27FC236}">
                <a16:creationId xmlns:a16="http://schemas.microsoft.com/office/drawing/2014/main" id="{347A223E-005B-D54E-87D0-43F549DBF756}"/>
              </a:ext>
            </a:extLst>
          </p:cNvPr>
          <p:cNvSpPr/>
          <p:nvPr userDrawn="1"/>
        </p:nvSpPr>
        <p:spPr>
          <a:xfrm>
            <a:off x="8898735"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ounded Rectangle 128">
            <a:extLst>
              <a:ext uri="{FF2B5EF4-FFF2-40B4-BE49-F238E27FC236}">
                <a16:creationId xmlns:a16="http://schemas.microsoft.com/office/drawing/2014/main" id="{57135030-5255-F34B-A819-C71138AFF57F}"/>
              </a:ext>
            </a:extLst>
          </p:cNvPr>
          <p:cNvSpPr/>
          <p:nvPr userDrawn="1"/>
        </p:nvSpPr>
        <p:spPr>
          <a:xfrm>
            <a:off x="852015"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9835271-97BE-B543-A4A1-E2340E9D54EF}"/>
              </a:ext>
            </a:extLst>
          </p:cNvPr>
          <p:cNvSpPr>
            <a:spLocks noGrp="1"/>
          </p:cNvSpPr>
          <p:nvPr>
            <p:ph type="title"/>
          </p:nvPr>
        </p:nvSpPr>
        <p:spPr>
          <a:xfrm>
            <a:off x="838994" y="739773"/>
            <a:ext cx="10515600" cy="10440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CB06F974-92D1-7B40-8328-28CC60D7C9CA}"/>
              </a:ext>
            </a:extLst>
          </p:cNvPr>
          <p:cNvSpPr>
            <a:spLocks noGrp="1"/>
          </p:cNvSpPr>
          <p:nvPr>
            <p:ph type="sldNum" sz="quarter" idx="10"/>
          </p:nvPr>
        </p:nvSpPr>
        <p:spPr/>
        <p:txBody>
          <a:bodyPr/>
          <a:lstStyle/>
          <a:p>
            <a:fld id="{B0C3ECE7-D443-C541-A602-ABE1038D6124}" type="slidenum">
              <a:rPr lang="en-GB"/>
              <a:pPr/>
              <a:t>‹#›</a:t>
            </a:fld>
            <a:endParaRPr lang="en-GB"/>
          </a:p>
        </p:txBody>
      </p:sp>
      <p:pic>
        <p:nvPicPr>
          <p:cNvPr id="4" name="Graphic 3">
            <a:extLst>
              <a:ext uri="{FF2B5EF4-FFF2-40B4-BE49-F238E27FC236}">
                <a16:creationId xmlns:a16="http://schemas.microsoft.com/office/drawing/2014/main" id="{E41980DD-1AEA-084C-8D19-9EB9F270B9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6" name="Picture Placeholder 7">
            <a:extLst>
              <a:ext uri="{FF2B5EF4-FFF2-40B4-BE49-F238E27FC236}">
                <a16:creationId xmlns:a16="http://schemas.microsoft.com/office/drawing/2014/main" id="{92485F2A-8AF4-B543-BA64-97A480D25DFA}"/>
              </a:ext>
            </a:extLst>
          </p:cNvPr>
          <p:cNvSpPr>
            <a:spLocks noGrp="1" noChangeAspect="1"/>
          </p:cNvSpPr>
          <p:nvPr>
            <p:ph type="pic" sz="quarter" idx="14" hasCustomPrompt="1"/>
          </p:nvPr>
        </p:nvSpPr>
        <p:spPr>
          <a:xfrm>
            <a:off x="997890"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7" name="Content Placeholder 2">
            <a:extLst>
              <a:ext uri="{FF2B5EF4-FFF2-40B4-BE49-F238E27FC236}">
                <a16:creationId xmlns:a16="http://schemas.microsoft.com/office/drawing/2014/main" id="{87B18A4B-8491-064B-9831-DDD92CB0D4CE}"/>
              </a:ext>
            </a:extLst>
          </p:cNvPr>
          <p:cNvSpPr>
            <a:spLocks noGrp="1"/>
          </p:cNvSpPr>
          <p:nvPr>
            <p:ph sz="half" idx="15" hasCustomPrompt="1"/>
          </p:nvPr>
        </p:nvSpPr>
        <p:spPr>
          <a:xfrm>
            <a:off x="1770360"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147" name="Rounded Rectangle 146">
            <a:extLst>
              <a:ext uri="{FF2B5EF4-FFF2-40B4-BE49-F238E27FC236}">
                <a16:creationId xmlns:a16="http://schemas.microsoft.com/office/drawing/2014/main" id="{681DF4F9-7C2A-2446-804E-CB2C6BFE59C4}"/>
              </a:ext>
            </a:extLst>
          </p:cNvPr>
          <p:cNvSpPr/>
          <p:nvPr userDrawn="1"/>
        </p:nvSpPr>
        <p:spPr>
          <a:xfrm>
            <a:off x="3540351"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Picture Placeholder 7">
            <a:extLst>
              <a:ext uri="{FF2B5EF4-FFF2-40B4-BE49-F238E27FC236}">
                <a16:creationId xmlns:a16="http://schemas.microsoft.com/office/drawing/2014/main" id="{DE62D043-2E28-324F-AB58-F0D640BB9BC4}"/>
              </a:ext>
            </a:extLst>
          </p:cNvPr>
          <p:cNvSpPr>
            <a:spLocks noGrp="1" noChangeAspect="1"/>
          </p:cNvSpPr>
          <p:nvPr>
            <p:ph type="pic" sz="quarter" idx="17" hasCustomPrompt="1"/>
          </p:nvPr>
        </p:nvSpPr>
        <p:spPr>
          <a:xfrm>
            <a:off x="3686226"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1" name="Rounded Rectangle 150">
            <a:extLst>
              <a:ext uri="{FF2B5EF4-FFF2-40B4-BE49-F238E27FC236}">
                <a16:creationId xmlns:a16="http://schemas.microsoft.com/office/drawing/2014/main" id="{A96819A5-4500-F746-BB62-18D83C750871}"/>
              </a:ext>
            </a:extLst>
          </p:cNvPr>
          <p:cNvSpPr/>
          <p:nvPr userDrawn="1"/>
        </p:nvSpPr>
        <p:spPr>
          <a:xfrm>
            <a:off x="6219543"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Picture Placeholder 7">
            <a:extLst>
              <a:ext uri="{FF2B5EF4-FFF2-40B4-BE49-F238E27FC236}">
                <a16:creationId xmlns:a16="http://schemas.microsoft.com/office/drawing/2014/main" id="{59A69CFC-9643-314E-A1B9-09AB87BBBD34}"/>
              </a:ext>
            </a:extLst>
          </p:cNvPr>
          <p:cNvSpPr>
            <a:spLocks noGrp="1" noChangeAspect="1"/>
          </p:cNvSpPr>
          <p:nvPr>
            <p:ph type="pic" sz="quarter" idx="20" hasCustomPrompt="1"/>
          </p:nvPr>
        </p:nvSpPr>
        <p:spPr>
          <a:xfrm>
            <a:off x="6365418"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5" name="Rounded Rectangle 154">
            <a:extLst>
              <a:ext uri="{FF2B5EF4-FFF2-40B4-BE49-F238E27FC236}">
                <a16:creationId xmlns:a16="http://schemas.microsoft.com/office/drawing/2014/main" id="{30140A9C-0C97-1340-B5D3-E610FCF6083E}"/>
              </a:ext>
            </a:extLst>
          </p:cNvPr>
          <p:cNvSpPr/>
          <p:nvPr userDrawn="1"/>
        </p:nvSpPr>
        <p:spPr>
          <a:xfrm>
            <a:off x="8898735" y="200176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Picture Placeholder 7">
            <a:extLst>
              <a:ext uri="{FF2B5EF4-FFF2-40B4-BE49-F238E27FC236}">
                <a16:creationId xmlns:a16="http://schemas.microsoft.com/office/drawing/2014/main" id="{2CFB3B75-503C-924B-99A6-3C60690AB152}"/>
              </a:ext>
            </a:extLst>
          </p:cNvPr>
          <p:cNvSpPr>
            <a:spLocks noGrp="1" noChangeAspect="1"/>
          </p:cNvSpPr>
          <p:nvPr>
            <p:ph type="pic" sz="quarter" idx="23" hasCustomPrompt="1"/>
          </p:nvPr>
        </p:nvSpPr>
        <p:spPr>
          <a:xfrm>
            <a:off x="9044610" y="223764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59" name="Rounded Rectangle 158">
            <a:extLst>
              <a:ext uri="{FF2B5EF4-FFF2-40B4-BE49-F238E27FC236}">
                <a16:creationId xmlns:a16="http://schemas.microsoft.com/office/drawing/2014/main" id="{6235B426-4DDA-1444-9C8D-7C269A8BD240}"/>
              </a:ext>
            </a:extLst>
          </p:cNvPr>
          <p:cNvSpPr/>
          <p:nvPr userDrawn="1"/>
        </p:nvSpPr>
        <p:spPr>
          <a:xfrm>
            <a:off x="852015"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Picture Placeholder 7">
            <a:extLst>
              <a:ext uri="{FF2B5EF4-FFF2-40B4-BE49-F238E27FC236}">
                <a16:creationId xmlns:a16="http://schemas.microsoft.com/office/drawing/2014/main" id="{AA2FB2DE-562C-AF41-A15D-0FF61FC77DF3}"/>
              </a:ext>
            </a:extLst>
          </p:cNvPr>
          <p:cNvSpPr>
            <a:spLocks noGrp="1" noChangeAspect="1"/>
          </p:cNvSpPr>
          <p:nvPr>
            <p:ph type="pic" sz="quarter" idx="26" hasCustomPrompt="1"/>
          </p:nvPr>
        </p:nvSpPr>
        <p:spPr>
          <a:xfrm>
            <a:off x="997890"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63" name="Rounded Rectangle 162">
            <a:extLst>
              <a:ext uri="{FF2B5EF4-FFF2-40B4-BE49-F238E27FC236}">
                <a16:creationId xmlns:a16="http://schemas.microsoft.com/office/drawing/2014/main" id="{035632EB-3401-7945-804F-C87F361E750A}"/>
              </a:ext>
            </a:extLst>
          </p:cNvPr>
          <p:cNvSpPr/>
          <p:nvPr userDrawn="1"/>
        </p:nvSpPr>
        <p:spPr>
          <a:xfrm>
            <a:off x="3540351"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Picture Placeholder 7">
            <a:extLst>
              <a:ext uri="{FF2B5EF4-FFF2-40B4-BE49-F238E27FC236}">
                <a16:creationId xmlns:a16="http://schemas.microsoft.com/office/drawing/2014/main" id="{A453ECEA-3C11-C44D-8461-27B554F96455}"/>
              </a:ext>
            </a:extLst>
          </p:cNvPr>
          <p:cNvSpPr>
            <a:spLocks noGrp="1" noChangeAspect="1"/>
          </p:cNvSpPr>
          <p:nvPr>
            <p:ph type="pic" sz="quarter" idx="29" hasCustomPrompt="1"/>
          </p:nvPr>
        </p:nvSpPr>
        <p:spPr>
          <a:xfrm>
            <a:off x="3686226"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67" name="Rounded Rectangle 166">
            <a:extLst>
              <a:ext uri="{FF2B5EF4-FFF2-40B4-BE49-F238E27FC236}">
                <a16:creationId xmlns:a16="http://schemas.microsoft.com/office/drawing/2014/main" id="{FB241492-D117-F24D-983D-07A65CD94073}"/>
              </a:ext>
            </a:extLst>
          </p:cNvPr>
          <p:cNvSpPr/>
          <p:nvPr userDrawn="1"/>
        </p:nvSpPr>
        <p:spPr>
          <a:xfrm>
            <a:off x="6219543"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Picture Placeholder 7">
            <a:extLst>
              <a:ext uri="{FF2B5EF4-FFF2-40B4-BE49-F238E27FC236}">
                <a16:creationId xmlns:a16="http://schemas.microsoft.com/office/drawing/2014/main" id="{19AE5579-9C7A-0343-9FDB-EE06B1D68E55}"/>
              </a:ext>
            </a:extLst>
          </p:cNvPr>
          <p:cNvSpPr>
            <a:spLocks noGrp="1" noChangeAspect="1"/>
          </p:cNvSpPr>
          <p:nvPr>
            <p:ph type="pic" sz="quarter" idx="32" hasCustomPrompt="1"/>
          </p:nvPr>
        </p:nvSpPr>
        <p:spPr>
          <a:xfrm>
            <a:off x="6365418"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1" name="Rounded Rectangle 170">
            <a:extLst>
              <a:ext uri="{FF2B5EF4-FFF2-40B4-BE49-F238E27FC236}">
                <a16:creationId xmlns:a16="http://schemas.microsoft.com/office/drawing/2014/main" id="{FEAFDE5A-D72E-A347-B6BB-6070E188AC9F}"/>
              </a:ext>
            </a:extLst>
          </p:cNvPr>
          <p:cNvSpPr/>
          <p:nvPr userDrawn="1"/>
        </p:nvSpPr>
        <p:spPr>
          <a:xfrm>
            <a:off x="8898735" y="3291065"/>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Picture Placeholder 7">
            <a:extLst>
              <a:ext uri="{FF2B5EF4-FFF2-40B4-BE49-F238E27FC236}">
                <a16:creationId xmlns:a16="http://schemas.microsoft.com/office/drawing/2014/main" id="{7B79ED7B-6DDF-3D45-A208-06182757864A}"/>
              </a:ext>
            </a:extLst>
          </p:cNvPr>
          <p:cNvSpPr>
            <a:spLocks noGrp="1" noChangeAspect="1"/>
          </p:cNvSpPr>
          <p:nvPr>
            <p:ph type="pic" sz="quarter" idx="35" hasCustomPrompt="1"/>
          </p:nvPr>
        </p:nvSpPr>
        <p:spPr>
          <a:xfrm>
            <a:off x="9044610" y="3526946"/>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5" name="Rounded Rectangle 174">
            <a:extLst>
              <a:ext uri="{FF2B5EF4-FFF2-40B4-BE49-F238E27FC236}">
                <a16:creationId xmlns:a16="http://schemas.microsoft.com/office/drawing/2014/main" id="{93018691-E8A4-F64C-A820-1B6C8724FEDE}"/>
              </a:ext>
            </a:extLst>
          </p:cNvPr>
          <p:cNvSpPr/>
          <p:nvPr userDrawn="1"/>
        </p:nvSpPr>
        <p:spPr>
          <a:xfrm>
            <a:off x="852015"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Picture Placeholder 7">
            <a:extLst>
              <a:ext uri="{FF2B5EF4-FFF2-40B4-BE49-F238E27FC236}">
                <a16:creationId xmlns:a16="http://schemas.microsoft.com/office/drawing/2014/main" id="{F577B890-E867-7F48-89DB-8695F3DACAAD}"/>
              </a:ext>
            </a:extLst>
          </p:cNvPr>
          <p:cNvSpPr>
            <a:spLocks noGrp="1" noChangeAspect="1"/>
          </p:cNvSpPr>
          <p:nvPr>
            <p:ph type="pic" sz="quarter" idx="38" hasCustomPrompt="1"/>
          </p:nvPr>
        </p:nvSpPr>
        <p:spPr>
          <a:xfrm>
            <a:off x="997890"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79" name="Rounded Rectangle 178">
            <a:extLst>
              <a:ext uri="{FF2B5EF4-FFF2-40B4-BE49-F238E27FC236}">
                <a16:creationId xmlns:a16="http://schemas.microsoft.com/office/drawing/2014/main" id="{8F3FAB93-4689-6A42-BC7A-981A039322ED}"/>
              </a:ext>
            </a:extLst>
          </p:cNvPr>
          <p:cNvSpPr/>
          <p:nvPr userDrawn="1"/>
        </p:nvSpPr>
        <p:spPr>
          <a:xfrm>
            <a:off x="3540351"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Picture Placeholder 7">
            <a:extLst>
              <a:ext uri="{FF2B5EF4-FFF2-40B4-BE49-F238E27FC236}">
                <a16:creationId xmlns:a16="http://schemas.microsoft.com/office/drawing/2014/main" id="{D3D3CB1C-571A-5240-BD66-EA81825A5AD6}"/>
              </a:ext>
            </a:extLst>
          </p:cNvPr>
          <p:cNvSpPr>
            <a:spLocks noGrp="1" noChangeAspect="1"/>
          </p:cNvSpPr>
          <p:nvPr>
            <p:ph type="pic" sz="quarter" idx="41" hasCustomPrompt="1"/>
          </p:nvPr>
        </p:nvSpPr>
        <p:spPr>
          <a:xfrm>
            <a:off x="3686226"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3" name="Rounded Rectangle 182">
            <a:extLst>
              <a:ext uri="{FF2B5EF4-FFF2-40B4-BE49-F238E27FC236}">
                <a16:creationId xmlns:a16="http://schemas.microsoft.com/office/drawing/2014/main" id="{32D67FC3-1841-FE46-85B4-45F047F4B6BE}"/>
              </a:ext>
            </a:extLst>
          </p:cNvPr>
          <p:cNvSpPr/>
          <p:nvPr userDrawn="1"/>
        </p:nvSpPr>
        <p:spPr>
          <a:xfrm>
            <a:off x="6219543" y="4607801"/>
            <a:ext cx="2459076" cy="1100643"/>
          </a:xfrm>
          <a:prstGeom prst="roundRect">
            <a:avLst>
              <a:gd name="adj" fmla="val 2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Picture Placeholder 7">
            <a:extLst>
              <a:ext uri="{FF2B5EF4-FFF2-40B4-BE49-F238E27FC236}">
                <a16:creationId xmlns:a16="http://schemas.microsoft.com/office/drawing/2014/main" id="{014587C4-D6B8-3E40-A76F-3C7A1EDE689B}"/>
              </a:ext>
            </a:extLst>
          </p:cNvPr>
          <p:cNvSpPr>
            <a:spLocks noGrp="1" noChangeAspect="1"/>
          </p:cNvSpPr>
          <p:nvPr>
            <p:ph type="pic" sz="quarter" idx="44" hasCustomPrompt="1"/>
          </p:nvPr>
        </p:nvSpPr>
        <p:spPr>
          <a:xfrm>
            <a:off x="6365418"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89" name="Picture Placeholder 7">
            <a:extLst>
              <a:ext uri="{FF2B5EF4-FFF2-40B4-BE49-F238E27FC236}">
                <a16:creationId xmlns:a16="http://schemas.microsoft.com/office/drawing/2014/main" id="{365F55A2-B76E-C74B-8E7C-5BA18E39F54A}"/>
              </a:ext>
            </a:extLst>
          </p:cNvPr>
          <p:cNvSpPr>
            <a:spLocks noGrp="1" noChangeAspect="1"/>
          </p:cNvSpPr>
          <p:nvPr>
            <p:ph type="pic" sz="quarter" idx="47" hasCustomPrompt="1"/>
          </p:nvPr>
        </p:nvSpPr>
        <p:spPr>
          <a:xfrm>
            <a:off x="9044610" y="4843682"/>
            <a:ext cx="573229" cy="573887"/>
          </a:xfrm>
          <a:prstGeom prst="ellipse">
            <a:avLst/>
          </a:prstGeom>
          <a:pattFill prst="pct90">
            <a:fgClr>
              <a:schemeClr val="bg2">
                <a:lumMod val="90000"/>
              </a:schemeClr>
            </a:fgClr>
            <a:bgClr>
              <a:schemeClr val="bg2">
                <a:lumMod val="90000"/>
              </a:schemeClr>
            </a:bgClr>
          </a:pattFill>
        </p:spPr>
        <p:txBody>
          <a:bodyPr/>
          <a:lstStyle>
            <a:lvl1pPr marL="0" indent="0">
              <a:buNone/>
              <a:defRPr/>
            </a:lvl1pPr>
          </a:lstStyle>
          <a:p>
            <a:r>
              <a:rPr lang="en-GB"/>
              <a:t> </a:t>
            </a:r>
          </a:p>
        </p:txBody>
      </p:sp>
      <p:sp>
        <p:nvSpPr>
          <p:cNvPr id="191" name="Content Placeholder 2">
            <a:extLst>
              <a:ext uri="{FF2B5EF4-FFF2-40B4-BE49-F238E27FC236}">
                <a16:creationId xmlns:a16="http://schemas.microsoft.com/office/drawing/2014/main" id="{05FBF644-A9D8-214D-863D-0D3CB2DB951F}"/>
              </a:ext>
            </a:extLst>
          </p:cNvPr>
          <p:cNvSpPr>
            <a:spLocks noGrp="1"/>
          </p:cNvSpPr>
          <p:nvPr>
            <p:ph sz="half" idx="49" hasCustomPrompt="1"/>
          </p:nvPr>
        </p:nvSpPr>
        <p:spPr>
          <a:xfrm>
            <a:off x="1770360"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194" name="Content Placeholder 2">
            <a:extLst>
              <a:ext uri="{FF2B5EF4-FFF2-40B4-BE49-F238E27FC236}">
                <a16:creationId xmlns:a16="http://schemas.microsoft.com/office/drawing/2014/main" id="{EE60A4D7-4A30-E444-BB45-6FBB15CA0A49}"/>
              </a:ext>
            </a:extLst>
          </p:cNvPr>
          <p:cNvSpPr>
            <a:spLocks noGrp="1"/>
          </p:cNvSpPr>
          <p:nvPr>
            <p:ph sz="half" idx="50" hasCustomPrompt="1"/>
          </p:nvPr>
        </p:nvSpPr>
        <p:spPr>
          <a:xfrm>
            <a:off x="4458696"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195" name="Content Placeholder 2">
            <a:extLst>
              <a:ext uri="{FF2B5EF4-FFF2-40B4-BE49-F238E27FC236}">
                <a16:creationId xmlns:a16="http://schemas.microsoft.com/office/drawing/2014/main" id="{B37F1788-868D-B249-926D-5D0BD1DED6E9}"/>
              </a:ext>
            </a:extLst>
          </p:cNvPr>
          <p:cNvSpPr>
            <a:spLocks noGrp="1"/>
          </p:cNvSpPr>
          <p:nvPr>
            <p:ph sz="half" idx="51" hasCustomPrompt="1"/>
          </p:nvPr>
        </p:nvSpPr>
        <p:spPr>
          <a:xfrm>
            <a:off x="4458696"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00" name="Content Placeholder 2">
            <a:extLst>
              <a:ext uri="{FF2B5EF4-FFF2-40B4-BE49-F238E27FC236}">
                <a16:creationId xmlns:a16="http://schemas.microsoft.com/office/drawing/2014/main" id="{6F397B53-39A2-D64B-8F73-8958EB6299B1}"/>
              </a:ext>
            </a:extLst>
          </p:cNvPr>
          <p:cNvSpPr>
            <a:spLocks noGrp="1"/>
          </p:cNvSpPr>
          <p:nvPr>
            <p:ph sz="half" idx="52" hasCustomPrompt="1"/>
          </p:nvPr>
        </p:nvSpPr>
        <p:spPr>
          <a:xfrm>
            <a:off x="7128744" y="267140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01" name="Content Placeholder 2">
            <a:extLst>
              <a:ext uri="{FF2B5EF4-FFF2-40B4-BE49-F238E27FC236}">
                <a16:creationId xmlns:a16="http://schemas.microsoft.com/office/drawing/2014/main" id="{F14995DC-3C51-0C4D-AFB5-89866BB69176}"/>
              </a:ext>
            </a:extLst>
          </p:cNvPr>
          <p:cNvSpPr>
            <a:spLocks noGrp="1"/>
          </p:cNvSpPr>
          <p:nvPr>
            <p:ph sz="half" idx="53" hasCustomPrompt="1"/>
          </p:nvPr>
        </p:nvSpPr>
        <p:spPr>
          <a:xfrm>
            <a:off x="7128744"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02" name="Content Placeholder 2">
            <a:extLst>
              <a:ext uri="{FF2B5EF4-FFF2-40B4-BE49-F238E27FC236}">
                <a16:creationId xmlns:a16="http://schemas.microsoft.com/office/drawing/2014/main" id="{B8E33DEA-8C93-DB4D-9A44-130D3594C22C}"/>
              </a:ext>
            </a:extLst>
          </p:cNvPr>
          <p:cNvSpPr>
            <a:spLocks noGrp="1"/>
          </p:cNvSpPr>
          <p:nvPr>
            <p:ph sz="half" idx="54" hasCustomPrompt="1"/>
          </p:nvPr>
        </p:nvSpPr>
        <p:spPr>
          <a:xfrm>
            <a:off x="9807936" y="267140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03" name="Content Placeholder 2">
            <a:extLst>
              <a:ext uri="{FF2B5EF4-FFF2-40B4-BE49-F238E27FC236}">
                <a16:creationId xmlns:a16="http://schemas.microsoft.com/office/drawing/2014/main" id="{6541D3C6-5D3F-A54B-A9C0-5402001E0E32}"/>
              </a:ext>
            </a:extLst>
          </p:cNvPr>
          <p:cNvSpPr>
            <a:spLocks noGrp="1"/>
          </p:cNvSpPr>
          <p:nvPr>
            <p:ph sz="half" idx="55" hasCustomPrompt="1"/>
          </p:nvPr>
        </p:nvSpPr>
        <p:spPr>
          <a:xfrm>
            <a:off x="9807936" y="225567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2" name="Content Placeholder 2">
            <a:extLst>
              <a:ext uri="{FF2B5EF4-FFF2-40B4-BE49-F238E27FC236}">
                <a16:creationId xmlns:a16="http://schemas.microsoft.com/office/drawing/2014/main" id="{16A7A1FC-D047-0649-B2EF-876504352706}"/>
              </a:ext>
            </a:extLst>
          </p:cNvPr>
          <p:cNvSpPr>
            <a:spLocks noGrp="1"/>
          </p:cNvSpPr>
          <p:nvPr>
            <p:ph sz="half" idx="56" hasCustomPrompt="1"/>
          </p:nvPr>
        </p:nvSpPr>
        <p:spPr>
          <a:xfrm>
            <a:off x="1770360"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3" name="Content Placeholder 2">
            <a:extLst>
              <a:ext uri="{FF2B5EF4-FFF2-40B4-BE49-F238E27FC236}">
                <a16:creationId xmlns:a16="http://schemas.microsoft.com/office/drawing/2014/main" id="{50040E7F-BF93-5A43-9FBB-C4CA1AD1892F}"/>
              </a:ext>
            </a:extLst>
          </p:cNvPr>
          <p:cNvSpPr>
            <a:spLocks noGrp="1"/>
          </p:cNvSpPr>
          <p:nvPr>
            <p:ph sz="half" idx="57" hasCustomPrompt="1"/>
          </p:nvPr>
        </p:nvSpPr>
        <p:spPr>
          <a:xfrm>
            <a:off x="1770360"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4" name="Content Placeholder 2">
            <a:extLst>
              <a:ext uri="{FF2B5EF4-FFF2-40B4-BE49-F238E27FC236}">
                <a16:creationId xmlns:a16="http://schemas.microsoft.com/office/drawing/2014/main" id="{9947FB7B-0F4E-BB45-942E-505DFB5E57A8}"/>
              </a:ext>
            </a:extLst>
          </p:cNvPr>
          <p:cNvSpPr>
            <a:spLocks noGrp="1"/>
          </p:cNvSpPr>
          <p:nvPr>
            <p:ph sz="half" idx="58" hasCustomPrompt="1"/>
          </p:nvPr>
        </p:nvSpPr>
        <p:spPr>
          <a:xfrm>
            <a:off x="4458696"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5" name="Content Placeholder 2">
            <a:extLst>
              <a:ext uri="{FF2B5EF4-FFF2-40B4-BE49-F238E27FC236}">
                <a16:creationId xmlns:a16="http://schemas.microsoft.com/office/drawing/2014/main" id="{E84A1FE4-AB19-C742-8300-E344C8E4162F}"/>
              </a:ext>
            </a:extLst>
          </p:cNvPr>
          <p:cNvSpPr>
            <a:spLocks noGrp="1"/>
          </p:cNvSpPr>
          <p:nvPr>
            <p:ph sz="half" idx="59" hasCustomPrompt="1"/>
          </p:nvPr>
        </p:nvSpPr>
        <p:spPr>
          <a:xfrm>
            <a:off x="4458696"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6" name="Content Placeholder 2">
            <a:extLst>
              <a:ext uri="{FF2B5EF4-FFF2-40B4-BE49-F238E27FC236}">
                <a16:creationId xmlns:a16="http://schemas.microsoft.com/office/drawing/2014/main" id="{5608E548-0643-F949-BDAC-FB68DEBA99D6}"/>
              </a:ext>
            </a:extLst>
          </p:cNvPr>
          <p:cNvSpPr>
            <a:spLocks noGrp="1"/>
          </p:cNvSpPr>
          <p:nvPr>
            <p:ph sz="half" idx="60" hasCustomPrompt="1"/>
          </p:nvPr>
        </p:nvSpPr>
        <p:spPr>
          <a:xfrm>
            <a:off x="7128744" y="395156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7" name="Content Placeholder 2">
            <a:extLst>
              <a:ext uri="{FF2B5EF4-FFF2-40B4-BE49-F238E27FC236}">
                <a16:creationId xmlns:a16="http://schemas.microsoft.com/office/drawing/2014/main" id="{D60B612A-69B8-364C-80C0-9024F014A4B9}"/>
              </a:ext>
            </a:extLst>
          </p:cNvPr>
          <p:cNvSpPr>
            <a:spLocks noGrp="1"/>
          </p:cNvSpPr>
          <p:nvPr>
            <p:ph sz="half" idx="61" hasCustomPrompt="1"/>
          </p:nvPr>
        </p:nvSpPr>
        <p:spPr>
          <a:xfrm>
            <a:off x="7128744"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18" name="Content Placeholder 2">
            <a:extLst>
              <a:ext uri="{FF2B5EF4-FFF2-40B4-BE49-F238E27FC236}">
                <a16:creationId xmlns:a16="http://schemas.microsoft.com/office/drawing/2014/main" id="{764BD4C9-3FFE-0C4E-899B-E0A87514BE73}"/>
              </a:ext>
            </a:extLst>
          </p:cNvPr>
          <p:cNvSpPr>
            <a:spLocks noGrp="1"/>
          </p:cNvSpPr>
          <p:nvPr>
            <p:ph sz="half" idx="62" hasCustomPrompt="1"/>
          </p:nvPr>
        </p:nvSpPr>
        <p:spPr>
          <a:xfrm>
            <a:off x="9807936" y="395156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19" name="Content Placeholder 2">
            <a:extLst>
              <a:ext uri="{FF2B5EF4-FFF2-40B4-BE49-F238E27FC236}">
                <a16:creationId xmlns:a16="http://schemas.microsoft.com/office/drawing/2014/main" id="{E55ED62F-ADC1-B141-8231-2B9AFD547D15}"/>
              </a:ext>
            </a:extLst>
          </p:cNvPr>
          <p:cNvSpPr>
            <a:spLocks noGrp="1"/>
          </p:cNvSpPr>
          <p:nvPr>
            <p:ph sz="half" idx="63" hasCustomPrompt="1"/>
          </p:nvPr>
        </p:nvSpPr>
        <p:spPr>
          <a:xfrm>
            <a:off x="9807936" y="353583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28" name="Content Placeholder 2">
            <a:extLst>
              <a:ext uri="{FF2B5EF4-FFF2-40B4-BE49-F238E27FC236}">
                <a16:creationId xmlns:a16="http://schemas.microsoft.com/office/drawing/2014/main" id="{472CDEB9-4174-A54E-AE14-4B6830057CC4}"/>
              </a:ext>
            </a:extLst>
          </p:cNvPr>
          <p:cNvSpPr>
            <a:spLocks noGrp="1"/>
          </p:cNvSpPr>
          <p:nvPr>
            <p:ph sz="half" idx="64" hasCustomPrompt="1"/>
          </p:nvPr>
        </p:nvSpPr>
        <p:spPr>
          <a:xfrm>
            <a:off x="1770360"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29" name="Content Placeholder 2">
            <a:extLst>
              <a:ext uri="{FF2B5EF4-FFF2-40B4-BE49-F238E27FC236}">
                <a16:creationId xmlns:a16="http://schemas.microsoft.com/office/drawing/2014/main" id="{A7B09551-D385-F141-8230-31CEDA3869AD}"/>
              </a:ext>
            </a:extLst>
          </p:cNvPr>
          <p:cNvSpPr>
            <a:spLocks noGrp="1"/>
          </p:cNvSpPr>
          <p:nvPr>
            <p:ph sz="half" idx="65" hasCustomPrompt="1"/>
          </p:nvPr>
        </p:nvSpPr>
        <p:spPr>
          <a:xfrm>
            <a:off x="1770360"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0" name="Content Placeholder 2">
            <a:extLst>
              <a:ext uri="{FF2B5EF4-FFF2-40B4-BE49-F238E27FC236}">
                <a16:creationId xmlns:a16="http://schemas.microsoft.com/office/drawing/2014/main" id="{5FF7DDF1-7267-BD47-AD15-D8549D39BB85}"/>
              </a:ext>
            </a:extLst>
          </p:cNvPr>
          <p:cNvSpPr>
            <a:spLocks noGrp="1"/>
          </p:cNvSpPr>
          <p:nvPr>
            <p:ph sz="half" idx="66" hasCustomPrompt="1"/>
          </p:nvPr>
        </p:nvSpPr>
        <p:spPr>
          <a:xfrm>
            <a:off x="4458696"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1" name="Content Placeholder 2">
            <a:extLst>
              <a:ext uri="{FF2B5EF4-FFF2-40B4-BE49-F238E27FC236}">
                <a16:creationId xmlns:a16="http://schemas.microsoft.com/office/drawing/2014/main" id="{01FBB44E-2715-8E48-BA41-49347F62B561}"/>
              </a:ext>
            </a:extLst>
          </p:cNvPr>
          <p:cNvSpPr>
            <a:spLocks noGrp="1"/>
          </p:cNvSpPr>
          <p:nvPr>
            <p:ph sz="half" idx="67" hasCustomPrompt="1"/>
          </p:nvPr>
        </p:nvSpPr>
        <p:spPr>
          <a:xfrm>
            <a:off x="4458696"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2" name="Content Placeholder 2">
            <a:extLst>
              <a:ext uri="{FF2B5EF4-FFF2-40B4-BE49-F238E27FC236}">
                <a16:creationId xmlns:a16="http://schemas.microsoft.com/office/drawing/2014/main" id="{D11862DE-3595-CB4F-B5B4-36A1D3B91765}"/>
              </a:ext>
            </a:extLst>
          </p:cNvPr>
          <p:cNvSpPr>
            <a:spLocks noGrp="1"/>
          </p:cNvSpPr>
          <p:nvPr>
            <p:ph sz="half" idx="68" hasCustomPrompt="1"/>
          </p:nvPr>
        </p:nvSpPr>
        <p:spPr>
          <a:xfrm>
            <a:off x="7128744" y="5277443"/>
            <a:ext cx="1302024" cy="164469"/>
          </a:xfrm>
        </p:spPr>
        <p:txBody>
          <a:bodyPr wrap="square">
            <a:spAutoFit/>
          </a:bodyPr>
          <a:lstStyle>
            <a:lvl1pPr marL="0" indent="0">
              <a:lnSpc>
                <a:spcPct val="120000"/>
              </a:lnSpc>
              <a:spcBef>
                <a:spcPts val="0"/>
              </a:spcBef>
              <a:spcAft>
                <a:spcPts val="0"/>
              </a:spcAft>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3" name="Content Placeholder 2">
            <a:extLst>
              <a:ext uri="{FF2B5EF4-FFF2-40B4-BE49-F238E27FC236}">
                <a16:creationId xmlns:a16="http://schemas.microsoft.com/office/drawing/2014/main" id="{EA6C580E-C5F4-BE4C-B35E-A2C34E67BA71}"/>
              </a:ext>
            </a:extLst>
          </p:cNvPr>
          <p:cNvSpPr>
            <a:spLocks noGrp="1"/>
          </p:cNvSpPr>
          <p:nvPr>
            <p:ph sz="half" idx="69" hasCustomPrompt="1"/>
          </p:nvPr>
        </p:nvSpPr>
        <p:spPr>
          <a:xfrm>
            <a:off x="7128744"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
        <p:nvSpPr>
          <p:cNvPr id="234" name="Content Placeholder 2">
            <a:extLst>
              <a:ext uri="{FF2B5EF4-FFF2-40B4-BE49-F238E27FC236}">
                <a16:creationId xmlns:a16="http://schemas.microsoft.com/office/drawing/2014/main" id="{AB94BD24-071A-A84E-89D7-9EEDD28025FD}"/>
              </a:ext>
            </a:extLst>
          </p:cNvPr>
          <p:cNvSpPr>
            <a:spLocks noGrp="1"/>
          </p:cNvSpPr>
          <p:nvPr>
            <p:ph sz="half" idx="70" hasCustomPrompt="1"/>
          </p:nvPr>
        </p:nvSpPr>
        <p:spPr>
          <a:xfrm>
            <a:off x="9807936" y="5277443"/>
            <a:ext cx="1302024" cy="164469"/>
          </a:xfrm>
        </p:spPr>
        <p:txBody>
          <a:bodyPr wrap="square">
            <a:spAutoFit/>
          </a:bodyPr>
          <a:lstStyle>
            <a:lvl1pPr marL="0" indent="0">
              <a:lnSpc>
                <a:spcPct val="120000"/>
              </a:lnSpc>
              <a:buNone/>
              <a:defRPr sz="1000"/>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titteli</a:t>
            </a:r>
          </a:p>
        </p:txBody>
      </p:sp>
      <p:sp>
        <p:nvSpPr>
          <p:cNvPr id="235" name="Content Placeholder 2">
            <a:extLst>
              <a:ext uri="{FF2B5EF4-FFF2-40B4-BE49-F238E27FC236}">
                <a16:creationId xmlns:a16="http://schemas.microsoft.com/office/drawing/2014/main" id="{FD6DB125-61C8-4745-999D-80D41F67FF28}"/>
              </a:ext>
            </a:extLst>
          </p:cNvPr>
          <p:cNvSpPr>
            <a:spLocks noGrp="1"/>
          </p:cNvSpPr>
          <p:nvPr>
            <p:ph sz="half" idx="71" hasCustomPrompt="1"/>
          </p:nvPr>
        </p:nvSpPr>
        <p:spPr>
          <a:xfrm>
            <a:off x="9807936" y="4861715"/>
            <a:ext cx="1302024" cy="328103"/>
          </a:xfrm>
        </p:spPr>
        <p:txBody>
          <a:bodyPr wrap="square">
            <a:spAutoFit/>
          </a:bodyPr>
          <a:lstStyle>
            <a:lvl1pPr marL="0" indent="0">
              <a:lnSpc>
                <a:spcPct val="110000"/>
              </a:lnSpc>
              <a:spcBef>
                <a:spcPts val="0"/>
              </a:spcBef>
              <a:spcAft>
                <a:spcPts val="0"/>
              </a:spcAft>
              <a:buNone/>
              <a:defRPr sz="1000">
                <a:latin typeface="Krona One" panose="02010605030500060004" pitchFamily="2" charset="77"/>
              </a:defRPr>
            </a:lvl1pPr>
            <a:lvl2pPr marL="180000" indent="0">
              <a:buNone/>
              <a:defRPr sz="1500"/>
            </a:lvl2pPr>
            <a:lvl3pPr marL="360000" indent="0">
              <a:buNone/>
              <a:defRPr sz="1500"/>
            </a:lvl3pPr>
            <a:lvl4pPr marL="540000" indent="0">
              <a:buNone/>
              <a:defRPr sz="1500"/>
            </a:lvl4pPr>
            <a:lvl5pPr marL="720000" indent="0">
              <a:buNone/>
              <a:defRPr sz="1500"/>
            </a:lvl5pPr>
          </a:lstStyle>
          <a:p>
            <a:pPr lvl="0"/>
            <a:r>
              <a:rPr lang="en-GB"/>
              <a:t>Etunimi Sukunimi</a:t>
            </a:r>
          </a:p>
        </p:txBody>
      </p:sp>
    </p:spTree>
    <p:extLst>
      <p:ext uri="{BB962C8B-B14F-4D97-AF65-F5344CB8AC3E}">
        <p14:creationId xmlns:p14="http://schemas.microsoft.com/office/powerpoint/2010/main" val="1975801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opetus">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C541A3C-E7B9-9A46-BA90-33A4E9550E7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45" y="0"/>
            <a:ext cx="12201044" cy="6852920"/>
          </a:xfrm>
          <a:prstGeom prst="rect">
            <a:avLst/>
          </a:prstGeom>
        </p:spPr>
      </p:pic>
      <p:pic>
        <p:nvPicPr>
          <p:cNvPr id="5" name="Graphic 4">
            <a:extLst>
              <a:ext uri="{FF2B5EF4-FFF2-40B4-BE49-F238E27FC236}">
                <a16:creationId xmlns:a16="http://schemas.microsoft.com/office/drawing/2014/main" id="{C448D129-6830-0D4F-B67B-76C0CD5857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28248" y="2322139"/>
            <a:ext cx="3935505" cy="2213722"/>
          </a:xfrm>
          <a:prstGeom prst="rect">
            <a:avLst/>
          </a:prstGeom>
        </p:spPr>
      </p:pic>
    </p:spTree>
    <p:extLst>
      <p:ext uri="{BB962C8B-B14F-4D97-AF65-F5344CB8AC3E}">
        <p14:creationId xmlns:p14="http://schemas.microsoft.com/office/powerpoint/2010/main" val="3271581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petus yhteystiedoilla">
    <p:bg>
      <p:bgPr>
        <a:solidFill>
          <a:schemeClr val="tx1"/>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4909846-4918-0E47-9158-FA3E2566FDB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45" y="0"/>
            <a:ext cx="12201044" cy="6852920"/>
          </a:xfrm>
          <a:prstGeom prst="rect">
            <a:avLst/>
          </a:prstGeom>
        </p:spPr>
      </p:pic>
      <p:sp>
        <p:nvSpPr>
          <p:cNvPr id="2" name="Title 1">
            <a:extLst>
              <a:ext uri="{FF2B5EF4-FFF2-40B4-BE49-F238E27FC236}">
                <a16:creationId xmlns:a16="http://schemas.microsoft.com/office/drawing/2014/main" id="{0EED2418-9586-2A42-9C56-6B38258BB6ED}"/>
              </a:ext>
            </a:extLst>
          </p:cNvPr>
          <p:cNvSpPr>
            <a:spLocks noGrp="1"/>
          </p:cNvSpPr>
          <p:nvPr>
            <p:ph type="title" hasCustomPrompt="1"/>
          </p:nvPr>
        </p:nvSpPr>
        <p:spPr>
          <a:xfrm>
            <a:off x="6583824" y="2795588"/>
            <a:ext cx="2967159" cy="292388"/>
          </a:xfrm>
        </p:spPr>
        <p:txBody>
          <a:bodyPr wrap="none">
            <a:spAutoFit/>
          </a:bodyPr>
          <a:lstStyle>
            <a:lvl1pPr algn="l">
              <a:defRPr sz="2000">
                <a:solidFill>
                  <a:schemeClr val="bg1"/>
                </a:solidFill>
              </a:defRPr>
            </a:lvl1pPr>
          </a:lstStyle>
          <a:p>
            <a:r>
              <a:rPr lang="en-GB"/>
              <a:t>Etunimi Sukunimi</a:t>
            </a:r>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hasCustomPrompt="1"/>
          </p:nvPr>
        </p:nvSpPr>
        <p:spPr>
          <a:xfrm>
            <a:off x="6947017" y="3285897"/>
            <a:ext cx="1183016" cy="246349"/>
          </a:xfrm>
        </p:spPr>
        <p:txBody>
          <a:bodyPr wrap="none" anchor="ctr">
            <a:spAutoFit/>
          </a:bodyPr>
          <a:lstStyle>
            <a:lvl1pPr marL="0" indent="0">
              <a:buNone/>
              <a:defRPr sz="1400">
                <a:solidFill>
                  <a:schemeClr val="accent2">
                    <a:lumMod val="60000"/>
                    <a:lumOff val="40000"/>
                  </a:schemeClr>
                </a:solidFill>
              </a:defRPr>
            </a:lvl1pPr>
            <a:lvl2pPr marL="180000" indent="0">
              <a:buNone/>
              <a:defRPr sz="1400">
                <a:solidFill>
                  <a:schemeClr val="bg1"/>
                </a:solidFill>
              </a:defRPr>
            </a:lvl2pPr>
            <a:lvl3pPr marL="360000" indent="0">
              <a:buNone/>
              <a:defRPr sz="1200">
                <a:solidFill>
                  <a:schemeClr val="bg1"/>
                </a:solidFill>
              </a:defRPr>
            </a:lvl3pPr>
            <a:lvl4pPr marL="540000" indent="0">
              <a:buNone/>
              <a:defRPr sz="1100">
                <a:solidFill>
                  <a:schemeClr val="bg1"/>
                </a:solidFill>
              </a:defRPr>
            </a:lvl4pPr>
            <a:lvl5pPr marL="720000" indent="0">
              <a:buNone/>
              <a:defRPr sz="1100">
                <a:solidFill>
                  <a:schemeClr val="bg1"/>
                </a:solidFill>
              </a:defRPr>
            </a:lvl5pPr>
          </a:lstStyle>
          <a:p>
            <a:pPr lvl="0"/>
            <a:r>
              <a:rPr lang="en-GB"/>
              <a:t>044 XXX XXXX</a:t>
            </a:r>
          </a:p>
        </p:txBody>
      </p:sp>
      <p:pic>
        <p:nvPicPr>
          <p:cNvPr id="14" name="Graphic 13">
            <a:extLst>
              <a:ext uri="{FF2B5EF4-FFF2-40B4-BE49-F238E27FC236}">
                <a16:creationId xmlns:a16="http://schemas.microsoft.com/office/drawing/2014/main" id="{8F2368A8-4287-2641-B5B4-A86EA927F0A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pic>
        <p:nvPicPr>
          <p:cNvPr id="13" name="Graphic 12">
            <a:extLst>
              <a:ext uri="{FF2B5EF4-FFF2-40B4-BE49-F238E27FC236}">
                <a16:creationId xmlns:a16="http://schemas.microsoft.com/office/drawing/2014/main" id="{3121C71D-6350-2141-93E2-8A816AD2F01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34343" y="2478226"/>
            <a:ext cx="2956559" cy="1663065"/>
          </a:xfrm>
          <a:prstGeom prst="rect">
            <a:avLst/>
          </a:prstGeom>
        </p:spPr>
      </p:pic>
      <p:pic>
        <p:nvPicPr>
          <p:cNvPr id="19" name="Graphic 18">
            <a:extLst>
              <a:ext uri="{FF2B5EF4-FFF2-40B4-BE49-F238E27FC236}">
                <a16:creationId xmlns:a16="http://schemas.microsoft.com/office/drawing/2014/main" id="{931A9C73-90B0-5849-858B-819D6957AC8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571074" y="3731470"/>
            <a:ext cx="216000" cy="216000"/>
          </a:xfrm>
          <a:prstGeom prst="rect">
            <a:avLst/>
          </a:prstGeom>
        </p:spPr>
      </p:pic>
      <p:sp>
        <p:nvSpPr>
          <p:cNvPr id="20" name="Content Placeholder 3">
            <a:extLst>
              <a:ext uri="{FF2B5EF4-FFF2-40B4-BE49-F238E27FC236}">
                <a16:creationId xmlns:a16="http://schemas.microsoft.com/office/drawing/2014/main" id="{49B71F2F-027A-084F-B2F1-81FD156CDC14}"/>
              </a:ext>
            </a:extLst>
          </p:cNvPr>
          <p:cNvSpPr>
            <a:spLocks noGrp="1"/>
          </p:cNvSpPr>
          <p:nvPr>
            <p:ph sz="half" idx="13" hasCustomPrompt="1"/>
          </p:nvPr>
        </p:nvSpPr>
        <p:spPr>
          <a:xfrm>
            <a:off x="6947017" y="3693146"/>
            <a:ext cx="1986121" cy="246349"/>
          </a:xfrm>
        </p:spPr>
        <p:txBody>
          <a:bodyPr wrap="none" anchor="ctr">
            <a:spAutoFit/>
          </a:bodyPr>
          <a:lstStyle>
            <a:lvl1pPr marL="0" indent="0">
              <a:buNone/>
              <a:defRPr sz="1400">
                <a:solidFill>
                  <a:schemeClr val="accent2">
                    <a:lumMod val="60000"/>
                    <a:lumOff val="40000"/>
                  </a:schemeClr>
                </a:solidFill>
              </a:defRPr>
            </a:lvl1pPr>
            <a:lvl2pPr marL="180000" indent="0">
              <a:buNone/>
              <a:defRPr sz="1400">
                <a:solidFill>
                  <a:schemeClr val="bg1"/>
                </a:solidFill>
              </a:defRPr>
            </a:lvl2pPr>
            <a:lvl3pPr marL="360000" indent="0">
              <a:buNone/>
              <a:defRPr sz="1200">
                <a:solidFill>
                  <a:schemeClr val="bg1"/>
                </a:solidFill>
              </a:defRPr>
            </a:lvl3pPr>
            <a:lvl4pPr marL="540000" indent="0">
              <a:buNone/>
              <a:defRPr sz="1100">
                <a:solidFill>
                  <a:schemeClr val="bg1"/>
                </a:solidFill>
              </a:defRPr>
            </a:lvl4pPr>
            <a:lvl5pPr marL="720000" indent="0">
              <a:buNone/>
              <a:defRPr sz="1100">
                <a:solidFill>
                  <a:schemeClr val="bg1"/>
                </a:solidFill>
              </a:defRPr>
            </a:lvl5pPr>
          </a:lstStyle>
          <a:p>
            <a:pPr lvl="0"/>
            <a:r>
              <a:rPr lang="en-GB"/>
              <a:t>etunimi.sukunimi@tek.fi</a:t>
            </a:r>
          </a:p>
        </p:txBody>
      </p:sp>
      <p:pic>
        <p:nvPicPr>
          <p:cNvPr id="21" name="Graphic 20">
            <a:extLst>
              <a:ext uri="{FF2B5EF4-FFF2-40B4-BE49-F238E27FC236}">
                <a16:creationId xmlns:a16="http://schemas.microsoft.com/office/drawing/2014/main" id="{4EAD20B3-7063-1143-8A88-F51D19D97F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583824" y="3336971"/>
            <a:ext cx="190500" cy="190500"/>
          </a:xfrm>
          <a:prstGeom prst="rect">
            <a:avLst/>
          </a:prstGeom>
        </p:spPr>
      </p:pic>
      <p:cxnSp>
        <p:nvCxnSpPr>
          <p:cNvPr id="23" name="Straight Connector 22">
            <a:extLst>
              <a:ext uri="{FF2B5EF4-FFF2-40B4-BE49-F238E27FC236}">
                <a16:creationId xmlns:a16="http://schemas.microsoft.com/office/drawing/2014/main" id="{CD5E03DC-D8B3-AF4D-81B7-774ACD37ADCA}"/>
              </a:ext>
            </a:extLst>
          </p:cNvPr>
          <p:cNvCxnSpPr>
            <a:cxnSpLocks/>
          </p:cNvCxnSpPr>
          <p:nvPr userDrawn="1"/>
        </p:nvCxnSpPr>
        <p:spPr>
          <a:xfrm flipH="1">
            <a:off x="6096000" y="2718948"/>
            <a:ext cx="3859" cy="12285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47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 01 (tumma+kuosi)">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4784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539433"/>
            <a:ext cx="9144000" cy="1889567"/>
          </a:xfrm>
        </p:spPr>
        <p:txBody>
          <a:bodyPr anchor="b">
            <a:noAutofit/>
          </a:bodyPr>
          <a:lstStyle>
            <a:lvl1pPr algn="ctr">
              <a:defRPr sz="4000">
                <a:solidFill>
                  <a:schemeClr val="bg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282481"/>
          </a:xfrm>
        </p:spPr>
        <p:txBody>
          <a:bodyPr>
            <a:noAutofit/>
          </a:bodyPr>
          <a:lstStyle>
            <a:lvl1pPr marL="0" indent="0" algn="ctr">
              <a:buNone/>
              <a:defRPr sz="2400" b="0" i="0">
                <a:solidFill>
                  <a:schemeClr val="accent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lvl1pPr>
              <a:defRPr>
                <a:solidFill>
                  <a:schemeClr val="bg1"/>
                </a:solidFill>
              </a:defRPr>
            </a:lvl1pPr>
          </a:lstStyle>
          <a:p>
            <a:fld id="{B0C3ECE7-D443-C541-A602-ABE1038D6124}" type="slidenum">
              <a:rPr lang="en-FI"/>
              <a:pPr/>
              <a:t>‹#›</a:t>
            </a:fld>
            <a:endParaRPr lang="en-FI"/>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256701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Väliotsikko 02 (väri+kuosi)">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51230A-58FF-4D47-B21D-3DFCFF865D1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47840"/>
          </a:xfrm>
          <a:prstGeom prst="rect">
            <a:avLst/>
          </a:prstGeom>
        </p:spPr>
      </p:pic>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539433"/>
            <a:ext cx="9144000" cy="1889567"/>
          </a:xfrm>
        </p:spPr>
        <p:txBody>
          <a:bodyPr anchor="b">
            <a:no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282481"/>
          </a:xfrm>
        </p:spPr>
        <p:txBody>
          <a:bodyPr>
            <a:noAutofit/>
          </a:bodyPr>
          <a:lstStyle>
            <a:lvl1pPr marL="0" indent="0" algn="ctr">
              <a:buNone/>
              <a:defRPr sz="2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lvl1pPr>
              <a:defRPr>
                <a:solidFill>
                  <a:schemeClr val="tx1"/>
                </a:solidFill>
              </a:defRPr>
            </a:lvl1pPr>
          </a:lstStyle>
          <a:p>
            <a:fld id="{B0C3ECE7-D443-C541-A602-ABE1038D6124}" type="slidenum">
              <a:rPr lang="en-FI"/>
              <a:pPr/>
              <a:t>‹#›</a:t>
            </a:fld>
            <a:endParaRPr lang="en-FI"/>
          </a:p>
        </p:txBody>
      </p:sp>
      <p:pic>
        <p:nvPicPr>
          <p:cNvPr id="7" name="Graphic 6">
            <a:extLst>
              <a:ext uri="{FF2B5EF4-FFF2-40B4-BE49-F238E27FC236}">
                <a16:creationId xmlns:a16="http://schemas.microsoft.com/office/drawing/2014/main" id="{F829F635-804D-9948-9F51-B541339DB2D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422413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 04 (väri)">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6BE7-E160-744A-88F2-287AAA9967E9}"/>
              </a:ext>
            </a:extLst>
          </p:cNvPr>
          <p:cNvSpPr>
            <a:spLocks noGrp="1"/>
          </p:cNvSpPr>
          <p:nvPr>
            <p:ph type="ctrTitle" hasCustomPrompt="1"/>
          </p:nvPr>
        </p:nvSpPr>
        <p:spPr>
          <a:xfrm>
            <a:off x="1524000" y="1122363"/>
            <a:ext cx="9144000" cy="2306637"/>
          </a:xfrm>
          <a:noFill/>
        </p:spPr>
        <p:txBody>
          <a:bodyPr anchor="b">
            <a:normAutofit/>
          </a:bodyPr>
          <a:lstStyle>
            <a:lvl1pPr algn="ctr">
              <a:defRPr sz="4000">
                <a:solidFill>
                  <a:schemeClr val="tx1"/>
                </a:solidFill>
              </a:defRPr>
            </a:lvl1pPr>
          </a:lstStyle>
          <a:p>
            <a:r>
              <a:rPr lang="en-GB"/>
              <a:t>Click to edit</a:t>
            </a:r>
            <a:br>
              <a:rPr lang="en-GB"/>
            </a:br>
            <a:r>
              <a:rPr lang="en-GB"/>
              <a:t>Master title style</a:t>
            </a:r>
          </a:p>
        </p:txBody>
      </p:sp>
      <p:sp>
        <p:nvSpPr>
          <p:cNvPr id="3" name="Subtitle 2">
            <a:extLst>
              <a:ext uri="{FF2B5EF4-FFF2-40B4-BE49-F238E27FC236}">
                <a16:creationId xmlns:a16="http://schemas.microsoft.com/office/drawing/2014/main" id="{E990AE9F-7646-9A4F-8E14-DDA6FF73EE1E}"/>
              </a:ext>
            </a:extLst>
          </p:cNvPr>
          <p:cNvSpPr>
            <a:spLocks noGrp="1"/>
          </p:cNvSpPr>
          <p:nvPr>
            <p:ph type="subTitle" idx="1"/>
          </p:nvPr>
        </p:nvSpPr>
        <p:spPr>
          <a:xfrm>
            <a:off x="1524000" y="3625185"/>
            <a:ext cx="9144000" cy="1655762"/>
          </a:xfrm>
          <a:noFill/>
        </p:spPr>
        <p:txBody>
          <a:bodyPr/>
          <a:lstStyle>
            <a:lvl1pPr marL="0" indent="0" algn="ctr">
              <a:buNone/>
              <a:defRPr sz="2400" b="0" i="0">
                <a:solidFill>
                  <a:schemeClr val="tx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92F6C7D4-35F3-AA4D-B87F-B91D8E788BEF}"/>
              </a:ext>
            </a:extLst>
          </p:cNvPr>
          <p:cNvSpPr>
            <a:spLocks noGrp="1"/>
          </p:cNvSpPr>
          <p:nvPr>
            <p:ph type="sldNum" sz="quarter" idx="12"/>
          </p:nvPr>
        </p:nvSpPr>
        <p:spPr/>
        <p:txBody>
          <a:bodyPr/>
          <a:lstStyle/>
          <a:p>
            <a:fld id="{B0C3ECE7-D443-C541-A602-ABE1038D6124}" type="slidenum">
              <a:t>‹#›</a:t>
            </a:fld>
            <a:endParaRPr lang="en-GB"/>
          </a:p>
        </p:txBody>
      </p:sp>
      <p:pic>
        <p:nvPicPr>
          <p:cNvPr id="9" name="Graphic 8">
            <a:extLst>
              <a:ext uri="{FF2B5EF4-FFF2-40B4-BE49-F238E27FC236}">
                <a16:creationId xmlns:a16="http://schemas.microsoft.com/office/drawing/2014/main" id="{F99041EA-C350-0342-9D1A-03D253AF30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9507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 05 (kuvalla)">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C8E949E-052B-E34A-97F2-669D5EF6E10E}"/>
              </a:ext>
            </a:extLst>
          </p:cNvPr>
          <p:cNvSpPr>
            <a:spLocks noGrp="1"/>
          </p:cNvSpPr>
          <p:nvPr>
            <p:ph type="pic" idx="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718776 w 12192000"/>
              <a:gd name="connsiteY3" fmla="*/ 6858000 h 6858000"/>
              <a:gd name="connsiteX4" fmla="*/ 6718776 w 12192000"/>
              <a:gd name="connsiteY4" fmla="*/ 3762160 h 6858000"/>
              <a:gd name="connsiteX5" fmla="*/ 6639522 w 12192000"/>
              <a:gd name="connsiteY5" fmla="*/ 3684493 h 6858000"/>
              <a:gd name="connsiteX6" fmla="*/ 919041 w 12192000"/>
              <a:gd name="connsiteY6" fmla="*/ 3684493 h 6858000"/>
              <a:gd name="connsiteX7" fmla="*/ 839787 w 12192000"/>
              <a:gd name="connsiteY7" fmla="*/ 3762160 h 6858000"/>
              <a:gd name="connsiteX8" fmla="*/ 839787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6718776" y="6858000"/>
                </a:lnTo>
                <a:lnTo>
                  <a:pt x="6718776" y="3762160"/>
                </a:lnTo>
                <a:cubicBezTo>
                  <a:pt x="6718776" y="3719266"/>
                  <a:pt x="6683293" y="3684493"/>
                  <a:pt x="6639522" y="3684493"/>
                </a:cubicBezTo>
                <a:lnTo>
                  <a:pt x="919041" y="3684493"/>
                </a:lnTo>
                <a:cubicBezTo>
                  <a:pt x="875271" y="3684493"/>
                  <a:pt x="839787" y="3719266"/>
                  <a:pt x="839787" y="3762160"/>
                </a:cubicBezTo>
                <a:lnTo>
                  <a:pt x="839787" y="6858000"/>
                </a:lnTo>
                <a:lnTo>
                  <a:pt x="0" y="6858000"/>
                </a:lnTo>
                <a:close/>
              </a:path>
            </a:pathLst>
          </a:custGeom>
          <a:pattFill prst="pct90">
            <a:fgClr>
              <a:schemeClr val="bg2"/>
            </a:fgClr>
            <a:bgClr>
              <a:schemeClr val="bg2">
                <a:lumMod val="90000"/>
              </a:schemeClr>
            </a:bgClr>
          </a:patt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7" name="Slide Number Placeholder 6">
            <a:extLst>
              <a:ext uri="{FF2B5EF4-FFF2-40B4-BE49-F238E27FC236}">
                <a16:creationId xmlns:a16="http://schemas.microsoft.com/office/drawing/2014/main" id="{83E13F72-C35A-D747-837C-47FD193810A2}"/>
              </a:ext>
            </a:extLst>
          </p:cNvPr>
          <p:cNvSpPr>
            <a:spLocks noGrp="1"/>
          </p:cNvSpPr>
          <p:nvPr>
            <p:ph type="sldNum" sz="quarter" idx="12"/>
          </p:nvPr>
        </p:nvSpPr>
        <p:spPr/>
        <p:txBody>
          <a:bodyPr/>
          <a:lstStyle>
            <a:lvl1pPr>
              <a:defRPr>
                <a:solidFill>
                  <a:schemeClr val="bg1"/>
                </a:solidFill>
              </a:defRPr>
            </a:lvl1pPr>
          </a:lstStyle>
          <a:p>
            <a:fld id="{B0C3ECE7-D443-C541-A602-ABE1038D6124}" type="slidenum">
              <a:rPr lang="en-FI"/>
              <a:pPr/>
              <a:t>‹#›</a:t>
            </a:fld>
            <a:endParaRPr lang="en-FI"/>
          </a:p>
        </p:txBody>
      </p:sp>
      <p:sp>
        <p:nvSpPr>
          <p:cNvPr id="5" name="Title 4">
            <a:extLst>
              <a:ext uri="{FF2B5EF4-FFF2-40B4-BE49-F238E27FC236}">
                <a16:creationId xmlns:a16="http://schemas.microsoft.com/office/drawing/2014/main" id="{F434EE96-E95A-F142-9767-79C577D29EEE}"/>
              </a:ext>
            </a:extLst>
          </p:cNvPr>
          <p:cNvSpPr>
            <a:spLocks noGrp="1"/>
          </p:cNvSpPr>
          <p:nvPr>
            <p:ph type="title"/>
          </p:nvPr>
        </p:nvSpPr>
        <p:spPr>
          <a:xfrm>
            <a:off x="1457112" y="4343401"/>
            <a:ext cx="4644338" cy="833718"/>
          </a:xfrm>
        </p:spPr>
        <p:txBody>
          <a:bodyPr anchor="t">
            <a:normAutofit/>
          </a:bodyPr>
          <a:lstStyle>
            <a:lvl1pPr>
              <a:defRPr sz="2800"/>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2CC5F810-CBC0-E741-8E99-AAEB7329F341}"/>
              </a:ext>
            </a:extLst>
          </p:cNvPr>
          <p:cNvSpPr>
            <a:spLocks noGrp="1"/>
          </p:cNvSpPr>
          <p:nvPr>
            <p:ph type="body" sz="quarter" idx="13" hasCustomPrompt="1"/>
          </p:nvPr>
        </p:nvSpPr>
        <p:spPr>
          <a:xfrm>
            <a:off x="1457112" y="5273577"/>
            <a:ext cx="4644338" cy="417325"/>
          </a:xfrm>
        </p:spPr>
        <p:txBody>
          <a:bodyPr/>
          <a:lstStyle>
            <a:lvl1pPr marL="0" indent="0">
              <a:buNone/>
              <a:defRPr/>
            </a:lvl1pPr>
          </a:lstStyle>
          <a:p>
            <a:pPr lvl="0"/>
            <a:r>
              <a:rPr lang="en-GB"/>
              <a:t>Clic to edit Subheader title style</a:t>
            </a:r>
          </a:p>
        </p:txBody>
      </p:sp>
      <p:pic>
        <p:nvPicPr>
          <p:cNvPr id="11" name="Graphic 10">
            <a:extLst>
              <a:ext uri="{FF2B5EF4-FFF2-40B4-BE49-F238E27FC236}">
                <a16:creationId xmlns:a16="http://schemas.microsoft.com/office/drawing/2014/main" id="{35904E48-E4FD-CD4C-985E-930F9777B2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174953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pal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19CF-DFAF-0D40-AC06-BB314CE0DAA8}"/>
              </a:ext>
            </a:extLst>
          </p:cNvPr>
          <p:cNvSpPr>
            <a:spLocks noGrp="1"/>
          </p:cNvSpPr>
          <p:nvPr>
            <p:ph type="title"/>
          </p:nvPr>
        </p:nvSpPr>
        <p:spPr>
          <a:xfrm>
            <a:off x="838994" y="739774"/>
            <a:ext cx="8332492" cy="104060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D693F1-8652-284F-BA8C-73527E284027}"/>
              </a:ext>
            </a:extLst>
          </p:cNvPr>
          <p:cNvSpPr>
            <a:spLocks noGrp="1"/>
          </p:cNvSpPr>
          <p:nvPr>
            <p:ph idx="1"/>
          </p:nvPr>
        </p:nvSpPr>
        <p:spPr>
          <a:xfrm>
            <a:off x="839788" y="2017058"/>
            <a:ext cx="8332492" cy="4112279"/>
          </a:xfrm>
        </p:spPr>
        <p:txBody>
          <a:bodyPr/>
          <a:lstStyle>
            <a:lvl1pPr marL="0" indent="0">
              <a:spcBef>
                <a:spcPts val="0"/>
              </a:spcBef>
              <a:spcAft>
                <a:spcPts val="1200"/>
              </a:spcAft>
              <a:buNone/>
              <a:defRPr/>
            </a:lvl1pPr>
            <a:lvl2pPr marL="180000" indent="0">
              <a:spcBef>
                <a:spcPts val="0"/>
              </a:spcBef>
              <a:spcAft>
                <a:spcPts val="1200"/>
              </a:spcAft>
              <a:buNone/>
              <a:defRPr/>
            </a:lvl2pPr>
            <a:lvl3pPr marL="360000" indent="0">
              <a:spcBef>
                <a:spcPts val="0"/>
              </a:spcBef>
              <a:spcAft>
                <a:spcPts val="1200"/>
              </a:spcAft>
              <a:buNone/>
              <a:defRPr/>
            </a:lvl3pPr>
            <a:lvl4pPr marL="540000" indent="0">
              <a:spcBef>
                <a:spcPts val="0"/>
              </a:spcBef>
              <a:spcAft>
                <a:spcPts val="1200"/>
              </a:spcAft>
              <a:buNone/>
              <a:defRPr/>
            </a:lvl4pPr>
            <a:lvl5pPr marL="720000" indent="0">
              <a:spcBef>
                <a:spcPts val="0"/>
              </a:spcBef>
              <a:spcAft>
                <a:spcPts val="120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6DA49CB-6C88-1847-82EC-EB9B53E812CF}"/>
              </a:ext>
            </a:extLst>
          </p:cNvPr>
          <p:cNvSpPr>
            <a:spLocks noGrp="1"/>
          </p:cNvSpPr>
          <p:nvPr>
            <p:ph type="sldNum" sz="quarter" idx="12"/>
          </p:nvPr>
        </p:nvSpPr>
        <p:spPr/>
        <p:txBody>
          <a:bodyPr/>
          <a:lstStyle/>
          <a:p>
            <a:fld id="{B0C3ECE7-D443-C541-A602-ABE1038D6124}" type="slidenum">
              <a:t>‹#›</a:t>
            </a:fld>
            <a:endParaRPr lang="en-GB"/>
          </a:p>
        </p:txBody>
      </p:sp>
      <p:pic>
        <p:nvPicPr>
          <p:cNvPr id="9" name="Graphic 8">
            <a:extLst>
              <a:ext uri="{FF2B5EF4-FFF2-40B4-BE49-F238E27FC236}">
                <a16:creationId xmlns:a16="http://schemas.microsoft.com/office/drawing/2014/main" id="{7C7507D2-E468-604A-B986-33ED643D16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pic>
        <p:nvPicPr>
          <p:cNvPr id="7" name="Graphic 6">
            <a:extLst>
              <a:ext uri="{FF2B5EF4-FFF2-40B4-BE49-F238E27FC236}">
                <a16:creationId xmlns:a16="http://schemas.microsoft.com/office/drawing/2014/main" id="{F71DC683-E882-D04E-9B00-8A0137EED0B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7635" t="962" r="1924" b="962"/>
          <a:stretch/>
        </p:blipFill>
        <p:spPr>
          <a:xfrm>
            <a:off x="9650994" y="5080"/>
            <a:ext cx="2541006" cy="6847840"/>
          </a:xfrm>
          <a:prstGeom prst="rect">
            <a:avLst/>
          </a:prstGeom>
        </p:spPr>
      </p:pic>
    </p:spTree>
    <p:extLst>
      <p:ext uri="{BB962C8B-B14F-4D97-AF65-F5344CB8AC3E}">
        <p14:creationId xmlns:p14="http://schemas.microsoft.com/office/powerpoint/2010/main" val="300883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8994" y="739774"/>
            <a:ext cx="10514012" cy="104060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1" y="2017058"/>
            <a:ext cx="4617164" cy="4112279"/>
          </a:xfrm>
        </p:spPr>
        <p:txBody>
          <a:bodyPr/>
          <a:lstStyle>
            <a:lvl1pPr marL="0" indent="0">
              <a:spcBef>
                <a:spcPts val="0"/>
              </a:spcBef>
              <a:buNone/>
              <a:defRPr/>
            </a:lvl1pPr>
            <a:lvl2pPr marL="180000" indent="0">
              <a:spcBef>
                <a:spcPts val="0"/>
              </a:spcBef>
              <a:buNone/>
              <a:defRPr/>
            </a:lvl2pPr>
            <a:lvl3pPr marL="360000" indent="0">
              <a:spcBef>
                <a:spcPts val="0"/>
              </a:spcBef>
              <a:buNone/>
              <a:defRPr/>
            </a:lvl3pPr>
            <a:lvl4pPr marL="540000" indent="0">
              <a:spcBef>
                <a:spcPts val="0"/>
              </a:spcBef>
              <a:buNone/>
              <a:defRPr/>
            </a:lvl4pPr>
            <a:lvl5pPr marL="72000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pic>
        <p:nvPicPr>
          <p:cNvPr id="10" name="Graphic 9">
            <a:extLst>
              <a:ext uri="{FF2B5EF4-FFF2-40B4-BE49-F238E27FC236}">
                <a16:creationId xmlns:a16="http://schemas.microsoft.com/office/drawing/2014/main" id="{C65AE34C-D788-1742-A8B8-CC1113EFEF0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
        <p:nvSpPr>
          <p:cNvPr id="8" name="Content Placeholder 2">
            <a:extLst>
              <a:ext uri="{FF2B5EF4-FFF2-40B4-BE49-F238E27FC236}">
                <a16:creationId xmlns:a16="http://schemas.microsoft.com/office/drawing/2014/main" id="{F7C8B21B-A598-114C-ADCB-849EC65708AF}"/>
              </a:ext>
            </a:extLst>
          </p:cNvPr>
          <p:cNvSpPr>
            <a:spLocks noGrp="1"/>
          </p:cNvSpPr>
          <p:nvPr>
            <p:ph sz="half" idx="13"/>
          </p:nvPr>
        </p:nvSpPr>
        <p:spPr>
          <a:xfrm>
            <a:off x="6150865" y="2017058"/>
            <a:ext cx="4617164" cy="4112279"/>
          </a:xfrm>
        </p:spPr>
        <p:txBody>
          <a:bodyPr/>
          <a:lstStyle>
            <a:lvl1pPr marL="0" indent="0">
              <a:spcBef>
                <a:spcPts val="0"/>
              </a:spcBef>
              <a:buNone/>
              <a:defRPr/>
            </a:lvl1pPr>
            <a:lvl2pPr marL="180000" indent="0">
              <a:spcBef>
                <a:spcPts val="0"/>
              </a:spcBef>
              <a:buNone/>
              <a:defRPr/>
            </a:lvl2pPr>
            <a:lvl3pPr marL="360000" indent="0">
              <a:spcBef>
                <a:spcPts val="0"/>
              </a:spcBef>
              <a:buNone/>
              <a:defRPr/>
            </a:lvl3pPr>
            <a:lvl4pPr marL="540000" indent="0">
              <a:spcBef>
                <a:spcPts val="0"/>
              </a:spcBef>
              <a:buNone/>
              <a:defRPr/>
            </a:lvl4pPr>
            <a:lvl5pPr marL="72000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249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3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2418-9586-2A42-9C56-6B38258BB6ED}"/>
              </a:ext>
            </a:extLst>
          </p:cNvPr>
          <p:cNvSpPr>
            <a:spLocks noGrp="1"/>
          </p:cNvSpPr>
          <p:nvPr>
            <p:ph type="title"/>
          </p:nvPr>
        </p:nvSpPr>
        <p:spPr>
          <a:xfrm>
            <a:off x="839788" y="739774"/>
            <a:ext cx="10514012" cy="1040607"/>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547CCC-2B54-A944-933D-DEF9881C63ED}"/>
              </a:ext>
            </a:extLst>
          </p:cNvPr>
          <p:cNvSpPr>
            <a:spLocks noGrp="1"/>
          </p:cNvSpPr>
          <p:nvPr>
            <p:ph sz="half" idx="1"/>
          </p:nvPr>
        </p:nvSpPr>
        <p:spPr>
          <a:xfrm>
            <a:off x="838200"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C623D6-809C-EC42-AA24-915037A1F36A}"/>
              </a:ext>
            </a:extLst>
          </p:cNvPr>
          <p:cNvSpPr>
            <a:spLocks noGrp="1"/>
          </p:cNvSpPr>
          <p:nvPr>
            <p:ph sz="half" idx="2"/>
          </p:nvPr>
        </p:nvSpPr>
        <p:spPr>
          <a:xfrm>
            <a:off x="4551135"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88AB8D59-4DEC-2A4A-86A2-39D37B0F9B0F}"/>
              </a:ext>
            </a:extLst>
          </p:cNvPr>
          <p:cNvSpPr>
            <a:spLocks noGrp="1"/>
          </p:cNvSpPr>
          <p:nvPr>
            <p:ph type="sldNum" sz="quarter" idx="12"/>
          </p:nvPr>
        </p:nvSpPr>
        <p:spPr/>
        <p:txBody>
          <a:bodyPr/>
          <a:lstStyle/>
          <a:p>
            <a:fld id="{B0C3ECE7-D443-C541-A602-ABE1038D6124}" type="slidenum">
              <a:t>‹#›</a:t>
            </a:fld>
            <a:endParaRPr lang="en-GB"/>
          </a:p>
        </p:txBody>
      </p:sp>
      <p:sp>
        <p:nvSpPr>
          <p:cNvPr id="6" name="Content Placeholder 3">
            <a:extLst>
              <a:ext uri="{FF2B5EF4-FFF2-40B4-BE49-F238E27FC236}">
                <a16:creationId xmlns:a16="http://schemas.microsoft.com/office/drawing/2014/main" id="{BCF72937-863F-D94A-BC8E-B302A9525EE1}"/>
              </a:ext>
            </a:extLst>
          </p:cNvPr>
          <p:cNvSpPr>
            <a:spLocks noGrp="1"/>
          </p:cNvSpPr>
          <p:nvPr>
            <p:ph sz="half" idx="13"/>
          </p:nvPr>
        </p:nvSpPr>
        <p:spPr>
          <a:xfrm>
            <a:off x="8264069" y="2017058"/>
            <a:ext cx="3089731" cy="4112279"/>
          </a:xfrm>
        </p:spPr>
        <p:txBody>
          <a:bodyPr/>
          <a:lstStyle>
            <a:lvl1pPr marL="0" indent="0">
              <a:buNone/>
              <a:defRPr sz="1600"/>
            </a:lvl1pPr>
            <a:lvl2pPr marL="180000" indent="0">
              <a:buNone/>
              <a:defRPr sz="1500"/>
            </a:lvl2pPr>
            <a:lvl3pPr marL="360000" indent="0">
              <a:buNone/>
              <a:defRPr/>
            </a:lvl3pPr>
            <a:lvl4pPr marL="540000" indent="0">
              <a:buNone/>
              <a:defRPr/>
            </a:lvl4pPr>
            <a:lvl5pPr marL="720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D86AE598-D1BF-3C41-AC54-45660B4E30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5296" y="75044"/>
            <a:ext cx="1013179" cy="569913"/>
          </a:xfrm>
          <a:prstGeom prst="rect">
            <a:avLst/>
          </a:prstGeom>
        </p:spPr>
      </p:pic>
    </p:spTree>
    <p:extLst>
      <p:ext uri="{BB962C8B-B14F-4D97-AF65-F5344CB8AC3E}">
        <p14:creationId xmlns:p14="http://schemas.microsoft.com/office/powerpoint/2010/main" val="367258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E73AD-37FA-9D45-B4C6-C9C589774145}"/>
              </a:ext>
            </a:extLst>
          </p:cNvPr>
          <p:cNvSpPr>
            <a:spLocks noGrp="1"/>
          </p:cNvSpPr>
          <p:nvPr>
            <p:ph type="title"/>
          </p:nvPr>
        </p:nvSpPr>
        <p:spPr>
          <a:xfrm>
            <a:off x="838994" y="739774"/>
            <a:ext cx="10514012" cy="1040607"/>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DC405B-0C9E-4F40-89F6-5187377ADDF3}"/>
              </a:ext>
            </a:extLst>
          </p:cNvPr>
          <p:cNvSpPr>
            <a:spLocks noGrp="1"/>
          </p:cNvSpPr>
          <p:nvPr>
            <p:ph type="body" idx="1"/>
          </p:nvPr>
        </p:nvSpPr>
        <p:spPr>
          <a:xfrm>
            <a:off x="839788" y="1915318"/>
            <a:ext cx="10514012" cy="421402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1655A6E-D79B-234A-9877-A09A8314884C}"/>
              </a:ext>
            </a:extLst>
          </p:cNvPr>
          <p:cNvSpPr>
            <a:spLocks noGrp="1"/>
          </p:cNvSpPr>
          <p:nvPr>
            <p:ph type="sldNum" sz="quarter" idx="4"/>
          </p:nvPr>
        </p:nvSpPr>
        <p:spPr>
          <a:xfrm>
            <a:off x="11352013" y="6446579"/>
            <a:ext cx="432000" cy="184666"/>
          </a:xfrm>
          <a:prstGeom prst="rect">
            <a:avLst/>
          </a:prstGeom>
        </p:spPr>
        <p:txBody>
          <a:bodyPr vert="horz" wrap="square" lIns="0" tIns="0" rIns="0" bIns="0" rtlCol="0" anchor="ctr">
            <a:spAutoFit/>
          </a:bodyPr>
          <a:lstStyle>
            <a:lvl1pPr algn="r">
              <a:defRPr sz="1200">
                <a:solidFill>
                  <a:schemeClr val="tx1"/>
                </a:solidFill>
              </a:defRPr>
            </a:lvl1pPr>
          </a:lstStyle>
          <a:p>
            <a:fld id="{B0C3ECE7-D443-C541-A602-ABE1038D6124}" type="slidenum">
              <a:rPr lang="en-GB"/>
              <a:pPr/>
              <a:t>‹#›</a:t>
            </a:fld>
            <a:endParaRPr lang="en-GB"/>
          </a:p>
        </p:txBody>
      </p:sp>
    </p:spTree>
    <p:extLst>
      <p:ext uri="{BB962C8B-B14F-4D97-AF65-F5344CB8AC3E}">
        <p14:creationId xmlns:p14="http://schemas.microsoft.com/office/powerpoint/2010/main" val="3865350223"/>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63" r:id="rId3"/>
    <p:sldLayoutId id="2147483695" r:id="rId4"/>
    <p:sldLayoutId id="2147483676" r:id="rId5"/>
    <p:sldLayoutId id="2147483687" r:id="rId6"/>
    <p:sldLayoutId id="2147483664" r:id="rId7"/>
    <p:sldLayoutId id="2147483666" r:id="rId8"/>
    <p:sldLayoutId id="2147483678" r:id="rId9"/>
    <p:sldLayoutId id="2147483688" r:id="rId10"/>
    <p:sldLayoutId id="2147483677" r:id="rId11"/>
    <p:sldLayoutId id="2147483669" r:id="rId12"/>
    <p:sldLayoutId id="2147483679" r:id="rId13"/>
    <p:sldLayoutId id="2147483693" r:id="rId14"/>
    <p:sldLayoutId id="2147483681" r:id="rId15"/>
    <p:sldLayoutId id="2147483680" r:id="rId16"/>
    <p:sldLayoutId id="2147483671" r:id="rId17"/>
    <p:sldLayoutId id="2147483682" r:id="rId18"/>
    <p:sldLayoutId id="2147483683" r:id="rId19"/>
    <p:sldLayoutId id="2147483684" r:id="rId20"/>
    <p:sldLayoutId id="2147483685" r:id="rId21"/>
    <p:sldLayoutId id="2147483686" r:id="rId22"/>
    <p:sldLayoutId id="2147483697" r:id="rId23"/>
    <p:sldLayoutId id="2147483696" r:id="rId24"/>
    <p:sldLayoutId id="2147483689" r:id="rId25"/>
    <p:sldLayoutId id="2147483690" r:id="rId26"/>
  </p:sldLayoutIdLst>
  <p:hf hdr="0" ftr="0" dt="0"/>
  <p:txStyles>
    <p:titleStyle>
      <a:lvl1pPr algn="l" defTabSz="914400" rtl="0" eaLnBrk="1" latinLnBrk="0" hangingPunct="1">
        <a:lnSpc>
          <a:spcPct val="95000"/>
        </a:lnSpc>
        <a:spcBef>
          <a:spcPct val="0"/>
        </a:spcBef>
        <a:buNone/>
        <a:defRPr sz="3200" kern="1200">
          <a:solidFill>
            <a:schemeClr val="tx1"/>
          </a:solidFill>
          <a:latin typeface="Krona One" panose="02010605030500060004" pitchFamily="2" charset="77"/>
          <a:ea typeface="+mj-ea"/>
          <a:cs typeface="+mj-cs"/>
        </a:defRPr>
      </a:lvl1pPr>
    </p:titleStyle>
    <p:bodyStyle>
      <a:lvl1pPr marL="180000" indent="-180000" algn="l" defTabSz="914400" rtl="0" eaLnBrk="1" latinLnBrk="0" hangingPunct="1">
        <a:lnSpc>
          <a:spcPct val="130000"/>
        </a:lnSpc>
        <a:spcBef>
          <a:spcPts val="0"/>
        </a:spcBef>
        <a:spcAft>
          <a:spcPts val="1200"/>
        </a:spcAft>
        <a:buFont typeface="Arial" panose="020B0604020202020204" pitchFamily="34" charset="0"/>
        <a:buChar char="•"/>
        <a:tabLst/>
        <a:defRPr sz="1800" kern="1200">
          <a:solidFill>
            <a:schemeClr val="tx1"/>
          </a:solidFill>
          <a:latin typeface="Ubuntu" panose="020B0504030602030204" pitchFamily="34" charset="0"/>
          <a:ea typeface="+mn-ea"/>
          <a:cs typeface="+mn-cs"/>
        </a:defRPr>
      </a:lvl1pPr>
      <a:lvl2pPr marL="360000" indent="-180000" algn="l" defTabSz="914400" rtl="0" eaLnBrk="1" latinLnBrk="0" hangingPunct="1">
        <a:lnSpc>
          <a:spcPct val="130000"/>
        </a:lnSpc>
        <a:spcBef>
          <a:spcPts val="0"/>
        </a:spcBef>
        <a:spcAft>
          <a:spcPts val="1200"/>
        </a:spcAft>
        <a:buFont typeface="Arial" panose="020B0604020202020204" pitchFamily="34" charset="0"/>
        <a:buChar char="•"/>
        <a:tabLst/>
        <a:defRPr sz="1600" kern="1200">
          <a:solidFill>
            <a:schemeClr val="tx1"/>
          </a:solidFill>
          <a:latin typeface="Ubuntu" panose="020B0504030602030204" pitchFamily="34" charset="0"/>
          <a:ea typeface="+mn-ea"/>
          <a:cs typeface="+mn-cs"/>
        </a:defRPr>
      </a:lvl2pPr>
      <a:lvl3pPr marL="54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3pPr>
      <a:lvl4pPr marL="72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4pPr>
      <a:lvl5pPr marL="900000" indent="-180000" algn="l" defTabSz="914400" rtl="0" eaLnBrk="1" latinLnBrk="0" hangingPunct="1">
        <a:lnSpc>
          <a:spcPct val="130000"/>
        </a:lnSpc>
        <a:spcBef>
          <a:spcPts val="0"/>
        </a:spcBef>
        <a:spcAft>
          <a:spcPts val="1200"/>
        </a:spcAft>
        <a:buFont typeface="Arial" panose="020B0604020202020204" pitchFamily="34" charset="0"/>
        <a:buChar char="•"/>
        <a:tabLst/>
        <a:defRPr sz="1400" kern="1200">
          <a:solidFill>
            <a:schemeClr val="accent6"/>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529" userDrawn="1">
          <p15:clr>
            <a:srgbClr val="547EBF"/>
          </p15:clr>
        </p15:guide>
        <p15:guide id="4" pos="7151" userDrawn="1">
          <p15:clr>
            <a:srgbClr val="547EBF"/>
          </p15:clr>
        </p15:guide>
        <p15:guide id="5" orient="horz" pos="459" userDrawn="1">
          <p15:clr>
            <a:srgbClr val="547EBF"/>
          </p15:clr>
        </p15:guide>
        <p15:guide id="7" orient="horz" pos="3861" userDrawn="1">
          <p15:clr>
            <a:srgbClr val="547EBF"/>
          </p15:clr>
        </p15:guide>
        <p15:guide id="8" pos="257" userDrawn="1">
          <p15:clr>
            <a:srgbClr val="A4A3A4"/>
          </p15:clr>
        </p15:guide>
        <p15:guide id="9" pos="7423" userDrawn="1">
          <p15:clr>
            <a:srgbClr val="A4A3A4"/>
          </p15:clr>
        </p15:guide>
        <p15:guide id="10" pos="2570" userDrawn="1">
          <p15:clr>
            <a:srgbClr val="A4A3A4"/>
          </p15:clr>
        </p15:guide>
        <p15:guide id="11" pos="511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ek.fi/palvelut" TargetMode="External"/><Relationship Id="rId2" Type="http://schemas.openxmlformats.org/officeDocument/2006/relationships/hyperlink" Target="http://www.tek.fi/liit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alpha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6-0970-4249-9250-C38C87178D21}"/>
              </a:ext>
            </a:extLst>
          </p:cNvPr>
          <p:cNvSpPr>
            <a:spLocks noGrp="1"/>
          </p:cNvSpPr>
          <p:nvPr>
            <p:ph type="ctrTitle"/>
          </p:nvPr>
        </p:nvSpPr>
        <p:spPr>
          <a:xfrm>
            <a:off x="1524000" y="5567584"/>
            <a:ext cx="9144000" cy="541632"/>
          </a:xfrm>
        </p:spPr>
        <p:txBody>
          <a:bodyPr>
            <a:normAutofit/>
          </a:bodyPr>
          <a:lstStyle/>
          <a:p>
            <a:r>
              <a:rPr lang="en-GB" dirty="0" err="1"/>
              <a:t>Rakennamme</a:t>
            </a:r>
            <a:r>
              <a:rPr lang="en-GB" dirty="0"/>
              <a:t> </a:t>
            </a:r>
            <a:r>
              <a:rPr lang="en-GB" dirty="0" err="1"/>
              <a:t>parempaa</a:t>
            </a:r>
            <a:r>
              <a:rPr lang="en-GB" dirty="0"/>
              <a:t> </a:t>
            </a:r>
            <a:r>
              <a:rPr lang="en-GB" dirty="0" err="1"/>
              <a:t>työelämää</a:t>
            </a:r>
            <a:endParaRPr lang="en-GB" dirty="0"/>
          </a:p>
        </p:txBody>
      </p:sp>
      <p:pic>
        <p:nvPicPr>
          <p:cNvPr id="6" name="Kuvan paikkamerkki 5">
            <a:extLst>
              <a:ext uri="{FF2B5EF4-FFF2-40B4-BE49-F238E27FC236}">
                <a16:creationId xmlns:a16="http://schemas.microsoft.com/office/drawing/2014/main" id="{AC4D6D8D-9419-FB42-970D-19AA9C298D59}"/>
              </a:ext>
            </a:extLst>
          </p:cNvPr>
          <p:cNvPicPr>
            <a:picLocks noGrp="1" noChangeAspect="1"/>
          </p:cNvPicPr>
          <p:nvPr>
            <p:ph type="pic" idx="13"/>
          </p:nvPr>
        </p:nvPicPr>
        <p:blipFill>
          <a:blip r:embed="rId3"/>
          <a:srcRect l="5191" r="5191"/>
          <a:stretch/>
        </p:blipFill>
        <p:spPr>
          <a:xfrm>
            <a:off x="0" y="748784"/>
            <a:ext cx="12192000" cy="4501946"/>
          </a:xfrm>
        </p:spPr>
      </p:pic>
      <p:sp>
        <p:nvSpPr>
          <p:cNvPr id="5" name="Content Placeholder 2">
            <a:extLst>
              <a:ext uri="{FF2B5EF4-FFF2-40B4-BE49-F238E27FC236}">
                <a16:creationId xmlns:a16="http://schemas.microsoft.com/office/drawing/2014/main" id="{7659D3BB-E9D9-854B-BF5D-BDE3E6B06BC5}"/>
              </a:ext>
            </a:extLst>
          </p:cNvPr>
          <p:cNvSpPr txBox="1">
            <a:spLocks/>
          </p:cNvSpPr>
          <p:nvPr/>
        </p:nvSpPr>
        <p:spPr>
          <a:xfrm>
            <a:off x="1709852" y="6238643"/>
            <a:ext cx="8332492" cy="4112279"/>
          </a:xfrm>
          <a:prstGeom prst="rect">
            <a:avLst/>
          </a:prstGeom>
          <a:noFill/>
        </p:spPr>
        <p:txBody>
          <a:bodyPr vert="horz" lIns="0" tIns="0" rIns="0" bIns="0" rtlCol="0" anchor="t">
            <a:noAutofit/>
          </a:bodyPr>
          <a:lstStyle>
            <a:lvl1pPr marL="0" indent="0" algn="ctr" defTabSz="914400" rtl="0" eaLnBrk="1" latinLnBrk="0" hangingPunct="1">
              <a:lnSpc>
                <a:spcPct val="130000"/>
              </a:lnSpc>
              <a:spcBef>
                <a:spcPts val="0"/>
              </a:spcBef>
              <a:spcAft>
                <a:spcPts val="1200"/>
              </a:spcAft>
              <a:buFont typeface="Arial" panose="020B0604020202020204" pitchFamily="34" charset="0"/>
              <a:buNone/>
              <a:tabLst/>
              <a:defRPr sz="1400" b="0" i="0" kern="1200">
                <a:solidFill>
                  <a:schemeClr val="tx1"/>
                </a:solidFill>
                <a:latin typeface="Ubuntu" panose="020B0504030602030204" pitchFamily="34" charset="0"/>
                <a:ea typeface="+mn-ea"/>
                <a:cs typeface="+mn-cs"/>
              </a:defRPr>
            </a:lvl1pPr>
            <a:lvl2pPr marL="457200" indent="0" algn="ctr" defTabSz="914400" rtl="0" eaLnBrk="1" latinLnBrk="0" hangingPunct="1">
              <a:lnSpc>
                <a:spcPct val="130000"/>
              </a:lnSpc>
              <a:spcBef>
                <a:spcPts val="0"/>
              </a:spcBef>
              <a:spcAft>
                <a:spcPts val="1200"/>
              </a:spcAft>
              <a:buFont typeface="Arial" panose="020B0604020202020204" pitchFamily="34" charset="0"/>
              <a:buNone/>
              <a:tabLst/>
              <a:defRPr sz="2000" kern="1200">
                <a:solidFill>
                  <a:schemeClr val="tx1"/>
                </a:solidFill>
                <a:latin typeface="Ubuntu" panose="020B0504030602030204" pitchFamily="34" charset="0"/>
                <a:ea typeface="+mn-ea"/>
                <a:cs typeface="+mn-cs"/>
              </a:defRPr>
            </a:lvl2pPr>
            <a:lvl3pPr marL="914400" indent="0" algn="ctr" defTabSz="914400" rtl="0" eaLnBrk="1" latinLnBrk="0" hangingPunct="1">
              <a:lnSpc>
                <a:spcPct val="130000"/>
              </a:lnSpc>
              <a:spcBef>
                <a:spcPts val="0"/>
              </a:spcBef>
              <a:spcAft>
                <a:spcPts val="1200"/>
              </a:spcAft>
              <a:buFont typeface="Arial" panose="020B0604020202020204" pitchFamily="34" charset="0"/>
              <a:buNone/>
              <a:tabLst/>
              <a:defRPr sz="1800" kern="1200">
                <a:solidFill>
                  <a:schemeClr val="accent6"/>
                </a:solidFill>
                <a:latin typeface="Ubuntu" panose="020B0504030602030204" pitchFamily="34" charset="0"/>
                <a:ea typeface="+mn-ea"/>
                <a:cs typeface="+mn-cs"/>
              </a:defRPr>
            </a:lvl3pPr>
            <a:lvl4pPr marL="1371600" indent="0" algn="ctr" defTabSz="914400" rtl="0" eaLnBrk="1" latinLnBrk="0" hangingPunct="1">
              <a:lnSpc>
                <a:spcPct val="130000"/>
              </a:lnSpc>
              <a:spcBef>
                <a:spcPts val="0"/>
              </a:spcBef>
              <a:spcAft>
                <a:spcPts val="1200"/>
              </a:spcAft>
              <a:buFont typeface="Arial" panose="020B0604020202020204" pitchFamily="34" charset="0"/>
              <a:buNone/>
              <a:tabLst/>
              <a:defRPr sz="1600" kern="1200">
                <a:solidFill>
                  <a:schemeClr val="accent6"/>
                </a:solidFill>
                <a:latin typeface="Ubuntu" panose="020B0504030602030204" pitchFamily="34" charset="0"/>
                <a:ea typeface="+mn-ea"/>
                <a:cs typeface="+mn-cs"/>
              </a:defRPr>
            </a:lvl4pPr>
            <a:lvl5pPr marL="1828800" indent="0" algn="ctr" defTabSz="914400" rtl="0" eaLnBrk="1" latinLnBrk="0" hangingPunct="1">
              <a:lnSpc>
                <a:spcPct val="130000"/>
              </a:lnSpc>
              <a:spcBef>
                <a:spcPts val="0"/>
              </a:spcBef>
              <a:spcAft>
                <a:spcPts val="1200"/>
              </a:spcAft>
              <a:buFont typeface="Arial" panose="020B0604020202020204" pitchFamily="34" charset="0"/>
              <a:buNone/>
              <a:tabLst/>
              <a:defRPr sz="1600" kern="1200">
                <a:solidFill>
                  <a:schemeClr val="accent6"/>
                </a:solidFill>
                <a:latin typeface="Ubuntu" panose="020B05040306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err="1"/>
              <a:t>Tekniikan</a:t>
            </a:r>
            <a:r>
              <a:rPr lang="en-GB" sz="2000" dirty="0"/>
              <a:t> </a:t>
            </a:r>
            <a:r>
              <a:rPr lang="en-GB" sz="2000" dirty="0" err="1"/>
              <a:t>akateemiset</a:t>
            </a:r>
            <a:r>
              <a:rPr lang="en-GB" sz="2000" dirty="0"/>
              <a:t> TEK</a:t>
            </a:r>
          </a:p>
        </p:txBody>
      </p:sp>
    </p:spTree>
    <p:extLst>
      <p:ext uri="{BB962C8B-B14F-4D97-AF65-F5344CB8AC3E}">
        <p14:creationId xmlns:p14="http://schemas.microsoft.com/office/powerpoint/2010/main" val="169562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71D96-0970-4249-9250-C38C87178D21}"/>
              </a:ext>
            </a:extLst>
          </p:cNvPr>
          <p:cNvSpPr>
            <a:spLocks noGrp="1"/>
          </p:cNvSpPr>
          <p:nvPr>
            <p:ph type="ctrTitle"/>
          </p:nvPr>
        </p:nvSpPr>
        <p:spPr>
          <a:xfrm>
            <a:off x="1524000" y="1643605"/>
            <a:ext cx="9144000" cy="1889567"/>
          </a:xfrm>
        </p:spPr>
        <p:txBody>
          <a:bodyPr/>
          <a:lstStyle/>
          <a:p>
            <a:r>
              <a:rPr lang="en-GB" dirty="0" err="1"/>
              <a:t>Lisätietoa</a:t>
            </a:r>
            <a:r>
              <a:rPr lang="en-GB" dirty="0"/>
              <a:t> </a:t>
            </a:r>
            <a:r>
              <a:rPr lang="en-GB" dirty="0" err="1"/>
              <a:t>jäsenyydestä</a:t>
            </a:r>
            <a:r>
              <a:rPr lang="en-GB" dirty="0"/>
              <a:t>!</a:t>
            </a:r>
          </a:p>
        </p:txBody>
      </p:sp>
      <p:sp>
        <p:nvSpPr>
          <p:cNvPr id="6" name="Subtitle 5">
            <a:extLst>
              <a:ext uri="{FF2B5EF4-FFF2-40B4-BE49-F238E27FC236}">
                <a16:creationId xmlns:a16="http://schemas.microsoft.com/office/drawing/2014/main" id="{D24B9CFC-6625-4348-871C-0C5073748536}"/>
              </a:ext>
            </a:extLst>
          </p:cNvPr>
          <p:cNvSpPr>
            <a:spLocks noGrp="1"/>
          </p:cNvSpPr>
          <p:nvPr>
            <p:ph type="subTitle" idx="1"/>
          </p:nvPr>
        </p:nvSpPr>
        <p:spPr/>
        <p:txBody>
          <a:bodyPr/>
          <a:lstStyle/>
          <a:p>
            <a:r>
              <a:rPr lang="en-US" dirty="0">
                <a:hlinkClick r:id="rId2"/>
              </a:rPr>
              <a:t>www.tek.fi/liity</a:t>
            </a:r>
            <a:endParaRPr lang="en-US" dirty="0"/>
          </a:p>
          <a:p>
            <a:r>
              <a:rPr lang="en-US" dirty="0">
                <a:hlinkClick r:id="rId3"/>
              </a:rPr>
              <a:t>www.tek.fi/palvelut</a:t>
            </a:r>
            <a:endParaRPr lang="en-US" dirty="0"/>
          </a:p>
          <a:p>
            <a:endParaRPr lang="en-US" dirty="0"/>
          </a:p>
          <a:p>
            <a:endParaRPr lang="en-FI" dirty="0"/>
          </a:p>
        </p:txBody>
      </p:sp>
    </p:spTree>
    <p:extLst>
      <p:ext uri="{BB962C8B-B14F-4D97-AF65-F5344CB8AC3E}">
        <p14:creationId xmlns:p14="http://schemas.microsoft.com/office/powerpoint/2010/main" val="306889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A48D-0056-8B46-B720-07A398660DF7}"/>
              </a:ext>
            </a:extLst>
          </p:cNvPr>
          <p:cNvSpPr>
            <a:spLocks noGrp="1"/>
          </p:cNvSpPr>
          <p:nvPr>
            <p:ph type="title"/>
          </p:nvPr>
        </p:nvSpPr>
        <p:spPr>
          <a:xfrm>
            <a:off x="839788" y="728662"/>
            <a:ext cx="4982278" cy="1328737"/>
          </a:xfrm>
        </p:spPr>
        <p:txBody>
          <a:bodyPr>
            <a:normAutofit/>
          </a:bodyPr>
          <a:lstStyle/>
          <a:p>
            <a:r>
              <a:rPr lang="en-GB" sz="2800" dirty="0"/>
              <a:t>TEK on </a:t>
            </a:r>
            <a:r>
              <a:rPr lang="en-GB" sz="2800" dirty="0" err="1"/>
              <a:t>jäsentensä</a:t>
            </a:r>
            <a:endParaRPr lang="en-GB" sz="2800" dirty="0"/>
          </a:p>
        </p:txBody>
      </p:sp>
      <p:sp>
        <p:nvSpPr>
          <p:cNvPr id="4" name="Text Placeholder 3">
            <a:extLst>
              <a:ext uri="{FF2B5EF4-FFF2-40B4-BE49-F238E27FC236}">
                <a16:creationId xmlns:a16="http://schemas.microsoft.com/office/drawing/2014/main" id="{E7516157-30F4-174A-AC76-D92F2CB571A5}"/>
              </a:ext>
            </a:extLst>
          </p:cNvPr>
          <p:cNvSpPr>
            <a:spLocks noGrp="1"/>
          </p:cNvSpPr>
          <p:nvPr>
            <p:ph type="body" sz="half" idx="2"/>
          </p:nvPr>
        </p:nvSpPr>
        <p:spPr>
          <a:xfrm>
            <a:off x="839788" y="2786318"/>
            <a:ext cx="4982278" cy="3844927"/>
          </a:xfrm>
        </p:spPr>
        <p:txBody>
          <a:bodyPr/>
          <a:lstStyle/>
          <a:p>
            <a:pPr marL="285750" indent="-285750">
              <a:buFont typeface="Arial" panose="020B0604020202020204" pitchFamily="34" charset="0"/>
              <a:buChar char="•"/>
            </a:pPr>
            <a:r>
              <a:rPr lang="en-GB" sz="1800" dirty="0" err="1"/>
              <a:t>Perustama</a:t>
            </a:r>
            <a:endParaRPr lang="en-GB" sz="1800" dirty="0"/>
          </a:p>
          <a:p>
            <a:pPr marL="285750" indent="-285750">
              <a:buFont typeface="Arial" panose="020B0604020202020204" pitchFamily="34" charset="0"/>
              <a:buChar char="•"/>
            </a:pPr>
            <a:r>
              <a:rPr lang="en-GB" sz="1800" dirty="0" err="1"/>
              <a:t>Omistama</a:t>
            </a:r>
            <a:endParaRPr lang="en-GB" sz="1800" dirty="0"/>
          </a:p>
          <a:p>
            <a:pPr marL="285750" indent="-285750">
              <a:buFont typeface="Arial" panose="020B0604020202020204" pitchFamily="34" charset="0"/>
              <a:buChar char="•"/>
            </a:pPr>
            <a:r>
              <a:rPr lang="en-GB" sz="1800" dirty="0" err="1"/>
              <a:t>Johtama</a:t>
            </a:r>
            <a:endParaRPr lang="en-GB" sz="1800" dirty="0"/>
          </a:p>
        </p:txBody>
      </p:sp>
      <p:sp>
        <p:nvSpPr>
          <p:cNvPr id="13" name="Slide Number Placeholder 12">
            <a:extLst>
              <a:ext uri="{FF2B5EF4-FFF2-40B4-BE49-F238E27FC236}">
                <a16:creationId xmlns:a16="http://schemas.microsoft.com/office/drawing/2014/main" id="{EBC65768-3F2E-5B4B-8A75-F3BD56262F82}"/>
              </a:ext>
            </a:extLst>
          </p:cNvPr>
          <p:cNvSpPr>
            <a:spLocks noGrp="1"/>
          </p:cNvSpPr>
          <p:nvPr>
            <p:ph type="sldNum" sz="quarter" idx="12"/>
          </p:nvPr>
        </p:nvSpPr>
        <p:spPr>
          <a:xfrm>
            <a:off x="11352013" y="6446579"/>
            <a:ext cx="432000" cy="184666"/>
          </a:xfrm>
        </p:spPr>
        <p:txBody>
          <a:bodyPr/>
          <a:lstStyle/>
          <a:p>
            <a:fld id="{B0C3ECE7-D443-C541-A602-ABE1038D6124}" type="slidenum">
              <a:rPr lang="en-FI"/>
              <a:pPr/>
              <a:t>2</a:t>
            </a:fld>
            <a:endParaRPr lang="en-FI"/>
          </a:p>
        </p:txBody>
      </p:sp>
      <p:pic>
        <p:nvPicPr>
          <p:cNvPr id="12" name="Picture Placeholder 11">
            <a:extLst>
              <a:ext uri="{FF2B5EF4-FFF2-40B4-BE49-F238E27FC236}">
                <a16:creationId xmlns:a16="http://schemas.microsoft.com/office/drawing/2014/main" id="{3AE6135E-1FAB-2746-B791-67F72A8FCF2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1" b="-2"/>
          <a:stretch/>
        </p:blipFill>
        <p:spPr>
          <a:xfrm>
            <a:off x="6369936" y="728662"/>
            <a:ext cx="5414077" cy="5400675"/>
          </a:xfrm>
        </p:spPr>
      </p:pic>
    </p:spTree>
    <p:extLst>
      <p:ext uri="{BB962C8B-B14F-4D97-AF65-F5344CB8AC3E}">
        <p14:creationId xmlns:p14="http://schemas.microsoft.com/office/powerpoint/2010/main" val="389899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alpha val="8025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A48D-0056-8B46-B720-07A398660DF7}"/>
              </a:ext>
            </a:extLst>
          </p:cNvPr>
          <p:cNvSpPr>
            <a:spLocks noGrp="1"/>
          </p:cNvSpPr>
          <p:nvPr>
            <p:ph type="title"/>
          </p:nvPr>
        </p:nvSpPr>
        <p:spPr>
          <a:xfrm>
            <a:off x="549502" y="0"/>
            <a:ext cx="3893576" cy="1328737"/>
          </a:xfrm>
        </p:spPr>
        <p:txBody>
          <a:bodyPr>
            <a:normAutofit/>
          </a:bodyPr>
          <a:lstStyle/>
          <a:p>
            <a:r>
              <a:rPr lang="en-GB" sz="2400" dirty="0" err="1"/>
              <a:t>Neuvottelemme</a:t>
            </a:r>
            <a:r>
              <a:rPr lang="en-GB" sz="2400" dirty="0"/>
              <a:t> </a:t>
            </a:r>
            <a:r>
              <a:rPr lang="en-GB" sz="2400" dirty="0" err="1"/>
              <a:t>työehdoistasi</a:t>
            </a:r>
            <a:r>
              <a:rPr lang="en-GB" sz="2400" dirty="0"/>
              <a:t>.</a:t>
            </a:r>
          </a:p>
        </p:txBody>
      </p:sp>
      <p:sp>
        <p:nvSpPr>
          <p:cNvPr id="4" name="Text Placeholder 3">
            <a:extLst>
              <a:ext uri="{FF2B5EF4-FFF2-40B4-BE49-F238E27FC236}">
                <a16:creationId xmlns:a16="http://schemas.microsoft.com/office/drawing/2014/main" id="{E7516157-30F4-174A-AC76-D92F2CB571A5}"/>
              </a:ext>
            </a:extLst>
          </p:cNvPr>
          <p:cNvSpPr>
            <a:spLocks noGrp="1"/>
          </p:cNvSpPr>
          <p:nvPr>
            <p:ph type="body" sz="half" idx="2"/>
          </p:nvPr>
        </p:nvSpPr>
        <p:spPr>
          <a:xfrm>
            <a:off x="549502" y="1622651"/>
            <a:ext cx="4183862" cy="5124709"/>
          </a:xfrm>
        </p:spPr>
        <p:txBody>
          <a:bodyPr/>
          <a:lstStyle/>
          <a:p>
            <a:pPr marL="285750" indent="-285750">
              <a:lnSpc>
                <a:spcPct val="100000"/>
              </a:lnSpc>
              <a:buFont typeface="Arial" panose="020B0604020202020204" pitchFamily="34" charset="0"/>
              <a:buChar char="•"/>
            </a:pPr>
            <a:r>
              <a:rPr lang="en-GB" sz="1800" dirty="0" err="1"/>
              <a:t>Lomaraha</a:t>
            </a:r>
            <a:endParaRPr lang="en-GB" sz="1800" dirty="0"/>
          </a:p>
          <a:p>
            <a:pPr marL="285750" indent="-285750">
              <a:lnSpc>
                <a:spcPct val="100000"/>
              </a:lnSpc>
              <a:buFont typeface="Arial" panose="020B0604020202020204" pitchFamily="34" charset="0"/>
              <a:buChar char="•"/>
            </a:pPr>
            <a:r>
              <a:rPr lang="en-GB" sz="1800" dirty="0" err="1"/>
              <a:t>Sairasloman</a:t>
            </a:r>
            <a:r>
              <a:rPr lang="en-GB" sz="1800" dirty="0"/>
              <a:t> </a:t>
            </a:r>
            <a:r>
              <a:rPr lang="en-GB" sz="1800" dirty="0" err="1"/>
              <a:t>palkallisuus</a:t>
            </a:r>
            <a:r>
              <a:rPr lang="en-GB" sz="1800" dirty="0"/>
              <a:t> </a:t>
            </a:r>
            <a:r>
              <a:rPr lang="en-GB" sz="1800" dirty="0" err="1"/>
              <a:t>yli</a:t>
            </a:r>
            <a:r>
              <a:rPr lang="en-GB" sz="1800" dirty="0"/>
              <a:t> </a:t>
            </a:r>
            <a:br>
              <a:rPr lang="en-GB" sz="1800" dirty="0"/>
            </a:br>
            <a:r>
              <a:rPr lang="en-GB" sz="1800" dirty="0" err="1"/>
              <a:t>yhdeksän</a:t>
            </a:r>
            <a:r>
              <a:rPr lang="en-GB" sz="1800" dirty="0"/>
              <a:t> </a:t>
            </a:r>
            <a:r>
              <a:rPr lang="en-GB" sz="1800" dirty="0" err="1"/>
              <a:t>päivän</a:t>
            </a:r>
            <a:r>
              <a:rPr lang="en-GB" sz="1800" dirty="0"/>
              <a:t> </a:t>
            </a:r>
            <a:r>
              <a:rPr lang="en-GB" sz="1800" dirty="0" err="1"/>
              <a:t>jälkeenkin</a:t>
            </a:r>
            <a:endParaRPr lang="en-GB" sz="1800" dirty="0"/>
          </a:p>
          <a:p>
            <a:pPr marL="285750" indent="-285750">
              <a:lnSpc>
                <a:spcPct val="100000"/>
              </a:lnSpc>
              <a:buFont typeface="Arial" panose="020B0604020202020204" pitchFamily="34" charset="0"/>
              <a:buChar char="•"/>
            </a:pPr>
            <a:r>
              <a:rPr lang="en-GB" sz="1800" dirty="0" err="1"/>
              <a:t>Palkan</a:t>
            </a:r>
            <a:r>
              <a:rPr lang="en-GB" sz="1800" dirty="0"/>
              <a:t> </a:t>
            </a:r>
            <a:r>
              <a:rPr lang="en-GB" sz="1800" dirty="0" err="1"/>
              <a:t>yleiskorotukset</a:t>
            </a:r>
            <a:endParaRPr lang="en-GB" sz="1800" dirty="0"/>
          </a:p>
          <a:p>
            <a:pPr marL="285750" indent="-285750">
              <a:lnSpc>
                <a:spcPct val="100000"/>
              </a:lnSpc>
              <a:buFont typeface="Arial" panose="020B0604020202020204" pitchFamily="34" charset="0"/>
              <a:buChar char="•"/>
            </a:pPr>
            <a:r>
              <a:rPr lang="en-GB" sz="1800" dirty="0" err="1"/>
              <a:t>Matkakustannusten</a:t>
            </a:r>
            <a:r>
              <a:rPr lang="en-GB" sz="1800" dirty="0"/>
              <a:t> </a:t>
            </a:r>
            <a:r>
              <a:rPr lang="en-GB" sz="1800" dirty="0" err="1"/>
              <a:t>korvaukset</a:t>
            </a:r>
            <a:endParaRPr lang="en-GB" sz="1800" dirty="0"/>
          </a:p>
          <a:p>
            <a:pPr marL="285750" indent="-285750">
              <a:lnSpc>
                <a:spcPct val="100000"/>
              </a:lnSpc>
              <a:buFont typeface="Arial" panose="020B0604020202020204" pitchFamily="34" charset="0"/>
              <a:buChar char="•"/>
            </a:pPr>
            <a:r>
              <a:rPr lang="en-GB" sz="1800" dirty="0" err="1"/>
              <a:t>Tuoreen</a:t>
            </a:r>
            <a:r>
              <a:rPr lang="en-GB" sz="1800" dirty="0"/>
              <a:t> </a:t>
            </a:r>
            <a:r>
              <a:rPr lang="en-GB" sz="1800" dirty="0" err="1"/>
              <a:t>äidin</a:t>
            </a:r>
            <a:r>
              <a:rPr lang="en-GB" sz="1800" dirty="0"/>
              <a:t> 3 </a:t>
            </a:r>
            <a:r>
              <a:rPr lang="en-GB" sz="1800" dirty="0" err="1"/>
              <a:t>kk:n</a:t>
            </a:r>
            <a:r>
              <a:rPr lang="en-GB" sz="1800" dirty="0"/>
              <a:t> </a:t>
            </a:r>
            <a:r>
              <a:rPr lang="en-GB" sz="1800" dirty="0" err="1"/>
              <a:t>palkallinen</a:t>
            </a:r>
            <a:r>
              <a:rPr lang="en-GB" sz="1800" dirty="0"/>
              <a:t> </a:t>
            </a:r>
            <a:r>
              <a:rPr lang="en-GB" sz="1800" dirty="0" err="1"/>
              <a:t>vapaa</a:t>
            </a:r>
            <a:endParaRPr lang="en-GB" sz="1800" dirty="0"/>
          </a:p>
          <a:p>
            <a:pPr marL="285750" indent="-285750">
              <a:lnSpc>
                <a:spcPct val="100000"/>
              </a:lnSpc>
              <a:buFont typeface="Arial" panose="020B0604020202020204" pitchFamily="34" charset="0"/>
              <a:buChar char="•"/>
            </a:pPr>
            <a:r>
              <a:rPr lang="en-GB" sz="1800" dirty="0" err="1"/>
              <a:t>Viikon</a:t>
            </a:r>
            <a:r>
              <a:rPr lang="en-GB" sz="1800" dirty="0"/>
              <a:t> </a:t>
            </a:r>
            <a:r>
              <a:rPr lang="en-GB" sz="1800" dirty="0" err="1"/>
              <a:t>palkallinen</a:t>
            </a:r>
            <a:r>
              <a:rPr lang="en-GB" sz="1800" dirty="0"/>
              <a:t> </a:t>
            </a:r>
            <a:r>
              <a:rPr lang="en-GB" sz="1800" dirty="0" err="1"/>
              <a:t>isyysloma</a:t>
            </a:r>
            <a:endParaRPr lang="en-GB" sz="1800" dirty="0"/>
          </a:p>
          <a:p>
            <a:pPr marL="285750" indent="-285750">
              <a:lnSpc>
                <a:spcPct val="100000"/>
              </a:lnSpc>
              <a:buFont typeface="Arial" panose="020B0604020202020204" pitchFamily="34" charset="0"/>
              <a:buChar char="•"/>
            </a:pPr>
            <a:r>
              <a:rPr lang="en-GB" sz="1800" dirty="0" err="1"/>
              <a:t>Mahdollisuus</a:t>
            </a:r>
            <a:r>
              <a:rPr lang="en-GB" sz="1800" dirty="0"/>
              <a:t> </a:t>
            </a:r>
            <a:r>
              <a:rPr lang="en-GB" sz="1800" dirty="0" err="1"/>
              <a:t>hoitaa</a:t>
            </a:r>
            <a:r>
              <a:rPr lang="en-GB" sz="1800" dirty="0"/>
              <a:t> </a:t>
            </a:r>
            <a:r>
              <a:rPr lang="en-GB" sz="1800" dirty="0" err="1"/>
              <a:t>sairasta</a:t>
            </a:r>
            <a:r>
              <a:rPr lang="en-GB" sz="1800" dirty="0"/>
              <a:t> </a:t>
            </a:r>
            <a:r>
              <a:rPr lang="en-GB" sz="1800" dirty="0" err="1"/>
              <a:t>lasta</a:t>
            </a:r>
            <a:r>
              <a:rPr lang="en-GB" sz="1800" dirty="0"/>
              <a:t> </a:t>
            </a:r>
            <a:r>
              <a:rPr lang="en-GB" sz="1800" dirty="0" err="1"/>
              <a:t>muutama</a:t>
            </a:r>
            <a:r>
              <a:rPr lang="en-GB" sz="1800" dirty="0"/>
              <a:t> </a:t>
            </a:r>
            <a:r>
              <a:rPr lang="en-GB" sz="1800" dirty="0" err="1"/>
              <a:t>päivä</a:t>
            </a:r>
            <a:r>
              <a:rPr lang="en-GB" sz="1800" dirty="0"/>
              <a:t> </a:t>
            </a:r>
            <a:r>
              <a:rPr lang="en-GB" sz="1800" dirty="0" err="1"/>
              <a:t>kotona</a:t>
            </a:r>
            <a:r>
              <a:rPr lang="en-GB" sz="1800" dirty="0"/>
              <a:t> </a:t>
            </a:r>
            <a:r>
              <a:rPr lang="en-GB" sz="1800" dirty="0" err="1"/>
              <a:t>menettämättä</a:t>
            </a:r>
            <a:r>
              <a:rPr lang="en-GB" sz="1800" dirty="0"/>
              <a:t> </a:t>
            </a:r>
            <a:r>
              <a:rPr lang="en-GB" sz="1800" dirty="0" err="1"/>
              <a:t>palkkaa</a:t>
            </a:r>
            <a:endParaRPr lang="en-GB" sz="1800" dirty="0"/>
          </a:p>
          <a:p>
            <a:pPr marL="285750" indent="-285750">
              <a:lnSpc>
                <a:spcPct val="100000"/>
              </a:lnSpc>
              <a:buFont typeface="Arial" panose="020B0604020202020204" pitchFamily="34" charset="0"/>
              <a:buChar char="•"/>
            </a:pPr>
            <a:r>
              <a:rPr lang="en-GB" sz="1800" dirty="0" err="1"/>
              <a:t>Työpäivän</a:t>
            </a:r>
            <a:r>
              <a:rPr lang="en-GB" sz="1800" dirty="0"/>
              <a:t> </a:t>
            </a:r>
            <a:r>
              <a:rPr lang="en-GB" sz="1800" dirty="0" err="1"/>
              <a:t>pituus</a:t>
            </a:r>
            <a:r>
              <a:rPr lang="en-GB" sz="1800" dirty="0"/>
              <a:t> 7,5 </a:t>
            </a:r>
            <a:r>
              <a:rPr lang="en-GB" sz="1800" dirty="0" err="1"/>
              <a:t>tuntia</a:t>
            </a:r>
            <a:r>
              <a:rPr lang="en-GB" sz="1800" dirty="0"/>
              <a:t> </a:t>
            </a:r>
            <a:r>
              <a:rPr lang="en-GB" sz="1800" dirty="0" err="1"/>
              <a:t>kahdeksan</a:t>
            </a:r>
            <a:r>
              <a:rPr lang="en-GB" sz="1800" dirty="0"/>
              <a:t> </a:t>
            </a:r>
            <a:r>
              <a:rPr lang="en-GB" sz="1800" dirty="0" err="1"/>
              <a:t>tunnin</a:t>
            </a:r>
            <a:r>
              <a:rPr lang="en-GB" sz="1800" dirty="0"/>
              <a:t> </a:t>
            </a:r>
            <a:r>
              <a:rPr lang="en-GB" sz="1800" dirty="0" err="1"/>
              <a:t>sijaan</a:t>
            </a: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err="1"/>
          </a:p>
        </p:txBody>
      </p:sp>
      <p:sp>
        <p:nvSpPr>
          <p:cNvPr id="13" name="Slide Number Placeholder 12">
            <a:extLst>
              <a:ext uri="{FF2B5EF4-FFF2-40B4-BE49-F238E27FC236}">
                <a16:creationId xmlns:a16="http://schemas.microsoft.com/office/drawing/2014/main" id="{EBC65768-3F2E-5B4B-8A75-F3BD56262F82}"/>
              </a:ext>
            </a:extLst>
          </p:cNvPr>
          <p:cNvSpPr>
            <a:spLocks noGrp="1"/>
          </p:cNvSpPr>
          <p:nvPr>
            <p:ph type="sldNum" sz="quarter" idx="12"/>
          </p:nvPr>
        </p:nvSpPr>
        <p:spPr/>
        <p:txBody>
          <a:bodyPr/>
          <a:lstStyle/>
          <a:p>
            <a:fld id="{B0C3ECE7-D443-C541-A602-ABE1038D6124}" type="slidenum">
              <a:rPr lang="en-FI"/>
              <a:t>3</a:t>
            </a:fld>
            <a:endParaRPr lang="en-FI"/>
          </a:p>
        </p:txBody>
      </p:sp>
      <p:pic>
        <p:nvPicPr>
          <p:cNvPr id="8" name="Picture Placeholder 7">
            <a:extLst>
              <a:ext uri="{FF2B5EF4-FFF2-40B4-BE49-F238E27FC236}">
                <a16:creationId xmlns:a16="http://schemas.microsoft.com/office/drawing/2014/main" id="{BDF567BD-4D47-6047-A7E3-1F2434DF6157}"/>
              </a:ext>
            </a:extLst>
          </p:cNvPr>
          <p:cNvPicPr>
            <a:picLocks noGrp="1" noChangeAspect="1"/>
          </p:cNvPicPr>
          <p:nvPr>
            <p:ph type="pic" idx="1"/>
          </p:nvPr>
        </p:nvPicPr>
        <p:blipFill>
          <a:blip r:embed="rId3"/>
          <a:srcRect/>
          <a:stretch/>
        </p:blipFill>
        <p:spPr>
          <a:xfrm>
            <a:off x="5028239" y="-159657"/>
            <a:ext cx="10526487" cy="7017657"/>
          </a:xfrm>
        </p:spPr>
      </p:pic>
    </p:spTree>
    <p:extLst>
      <p:ext uri="{BB962C8B-B14F-4D97-AF65-F5344CB8AC3E}">
        <p14:creationId xmlns:p14="http://schemas.microsoft.com/office/powerpoint/2010/main" val="374284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A48D-0056-8B46-B720-07A398660DF7}"/>
              </a:ext>
            </a:extLst>
          </p:cNvPr>
          <p:cNvSpPr>
            <a:spLocks noGrp="1"/>
          </p:cNvSpPr>
          <p:nvPr>
            <p:ph type="title"/>
          </p:nvPr>
        </p:nvSpPr>
        <p:spPr/>
        <p:txBody>
          <a:bodyPr>
            <a:normAutofit/>
          </a:bodyPr>
          <a:lstStyle/>
          <a:p>
            <a:r>
              <a:rPr lang="en-GB" sz="2800" dirty="0" err="1"/>
              <a:t>Jäsenenä</a:t>
            </a:r>
            <a:r>
              <a:rPr lang="en-GB" sz="2800" dirty="0"/>
              <a:t> </a:t>
            </a:r>
            <a:r>
              <a:rPr lang="en-GB" sz="2800" dirty="0" err="1"/>
              <a:t>tuet</a:t>
            </a:r>
            <a:r>
              <a:rPr lang="en-GB" sz="2800" dirty="0"/>
              <a:t> </a:t>
            </a:r>
            <a:r>
              <a:rPr lang="en-GB" sz="2800" dirty="0" err="1"/>
              <a:t>yhteiskunnallista</a:t>
            </a:r>
            <a:r>
              <a:rPr lang="en-GB" sz="2800" dirty="0"/>
              <a:t> </a:t>
            </a:r>
            <a:r>
              <a:rPr lang="en-GB" sz="2800" dirty="0" err="1"/>
              <a:t>vaikuttamistyötä</a:t>
            </a:r>
            <a:endParaRPr lang="en-GB" sz="2800" dirty="0"/>
          </a:p>
        </p:txBody>
      </p:sp>
      <p:sp>
        <p:nvSpPr>
          <p:cNvPr id="4" name="Text Placeholder 3">
            <a:extLst>
              <a:ext uri="{FF2B5EF4-FFF2-40B4-BE49-F238E27FC236}">
                <a16:creationId xmlns:a16="http://schemas.microsoft.com/office/drawing/2014/main" id="{E7516157-30F4-174A-AC76-D92F2CB571A5}"/>
              </a:ext>
            </a:extLst>
          </p:cNvPr>
          <p:cNvSpPr>
            <a:spLocks noGrp="1"/>
          </p:cNvSpPr>
          <p:nvPr>
            <p:ph type="body" sz="half" idx="2"/>
          </p:nvPr>
        </p:nvSpPr>
        <p:spPr/>
        <p:txBody>
          <a:bodyPr/>
          <a:lstStyle/>
          <a:p>
            <a:pPr marL="285750" indent="-285750">
              <a:buFont typeface="Arial" panose="020B0604020202020204" pitchFamily="34" charset="0"/>
              <a:buChar char="•"/>
            </a:pPr>
            <a:r>
              <a:rPr lang="en-GB" sz="1800" dirty="0" err="1"/>
              <a:t>Tekniikan</a:t>
            </a:r>
            <a:r>
              <a:rPr lang="en-GB" sz="1800" dirty="0"/>
              <a:t> </a:t>
            </a:r>
            <a:r>
              <a:rPr lang="en-GB" sz="1800" dirty="0" err="1"/>
              <a:t>alan</a:t>
            </a:r>
            <a:r>
              <a:rPr lang="en-GB" sz="1800" dirty="0"/>
              <a:t> </a:t>
            </a:r>
            <a:r>
              <a:rPr lang="en-GB" sz="1800" dirty="0" err="1"/>
              <a:t>korkeakoulutus</a:t>
            </a:r>
            <a:endParaRPr lang="en-GB" sz="1800" dirty="0"/>
          </a:p>
          <a:p>
            <a:pPr marL="285750" indent="-285750">
              <a:buFont typeface="Arial" panose="020B0604020202020204" pitchFamily="34" charset="0"/>
              <a:buChar char="•"/>
            </a:pPr>
            <a:r>
              <a:rPr lang="en-GB" sz="1800" dirty="0" err="1"/>
              <a:t>Osaamisen</a:t>
            </a:r>
            <a:r>
              <a:rPr lang="en-GB" sz="1800" dirty="0"/>
              <a:t> </a:t>
            </a:r>
            <a:r>
              <a:rPr lang="en-GB" sz="1800" dirty="0" err="1"/>
              <a:t>kehittäminen</a:t>
            </a:r>
            <a:endParaRPr lang="en-GB" sz="1800" dirty="0"/>
          </a:p>
          <a:p>
            <a:pPr marL="285750" indent="-285750">
              <a:buFont typeface="Arial" panose="020B0604020202020204" pitchFamily="34" charset="0"/>
              <a:buChar char="•"/>
            </a:pPr>
            <a:r>
              <a:rPr lang="en-GB" sz="1800" dirty="0"/>
              <a:t>Nuorten </a:t>
            </a:r>
            <a:r>
              <a:rPr lang="en-GB" sz="1800" dirty="0" err="1"/>
              <a:t>kannustaminen</a:t>
            </a:r>
            <a:r>
              <a:rPr lang="en-GB" sz="1800" dirty="0"/>
              <a:t> </a:t>
            </a:r>
            <a:r>
              <a:rPr lang="en-GB" sz="1800" dirty="0" err="1"/>
              <a:t>tekniikan</a:t>
            </a:r>
            <a:r>
              <a:rPr lang="en-GB" sz="1800" dirty="0"/>
              <a:t> </a:t>
            </a:r>
            <a:r>
              <a:rPr lang="en-GB" sz="1800" dirty="0" err="1"/>
              <a:t>alalle</a:t>
            </a:r>
            <a:endParaRPr lang="en-GB" sz="1800" dirty="0"/>
          </a:p>
          <a:p>
            <a:pPr marL="285750" indent="-285750">
              <a:buFont typeface="Arial" panose="020B0604020202020204" pitchFamily="34" charset="0"/>
              <a:buChar char="•"/>
            </a:pPr>
            <a:r>
              <a:rPr lang="en-GB" sz="1800" dirty="0" err="1"/>
              <a:t>Työelämän</a:t>
            </a:r>
            <a:r>
              <a:rPr lang="en-GB" sz="1800" dirty="0"/>
              <a:t> </a:t>
            </a:r>
            <a:r>
              <a:rPr lang="en-GB" sz="1800" dirty="0" err="1"/>
              <a:t>tasa-arvo</a:t>
            </a:r>
            <a:r>
              <a:rPr lang="en-GB" sz="1800" dirty="0"/>
              <a:t> </a:t>
            </a:r>
            <a:r>
              <a:rPr lang="en-GB" sz="1800" dirty="0" err="1"/>
              <a:t>ja</a:t>
            </a:r>
            <a:r>
              <a:rPr lang="en-GB" sz="1800" dirty="0"/>
              <a:t> </a:t>
            </a:r>
            <a:r>
              <a:rPr lang="en-GB" sz="1800" dirty="0" err="1"/>
              <a:t>yhdenvertaisuus</a:t>
            </a:r>
            <a:endParaRPr lang="en-GB" sz="1800" dirty="0"/>
          </a:p>
          <a:p>
            <a:pPr marL="285750" indent="-285750">
              <a:buFont typeface="Arial" panose="020B0604020202020204" pitchFamily="34" charset="0"/>
              <a:buChar char="•"/>
            </a:pPr>
            <a:r>
              <a:rPr lang="en-GB" sz="1800" dirty="0" err="1"/>
              <a:t>Kestävän</a:t>
            </a:r>
            <a:r>
              <a:rPr lang="en-GB" sz="1800" dirty="0"/>
              <a:t> </a:t>
            </a:r>
            <a:r>
              <a:rPr lang="en-GB" sz="1800" dirty="0" err="1"/>
              <a:t>yhteiskunnan</a:t>
            </a:r>
            <a:r>
              <a:rPr lang="en-GB" sz="1800" dirty="0"/>
              <a:t> </a:t>
            </a:r>
            <a:r>
              <a:rPr lang="en-GB" sz="1800" dirty="0" err="1"/>
              <a:t>rakentaminen</a:t>
            </a:r>
            <a:r>
              <a:rPr lang="en-GB" sz="1800" dirty="0"/>
              <a:t> </a:t>
            </a:r>
            <a:r>
              <a:rPr lang="en-GB" sz="1800" dirty="0" err="1"/>
              <a:t>teknologian</a:t>
            </a:r>
            <a:r>
              <a:rPr lang="en-GB" sz="1800" dirty="0"/>
              <a:t> </a:t>
            </a:r>
            <a:r>
              <a:rPr lang="en-GB" sz="1800" dirty="0" err="1"/>
              <a:t>avulla</a:t>
            </a:r>
            <a:endParaRPr lang="en-GB" sz="1800" dirty="0"/>
          </a:p>
        </p:txBody>
      </p:sp>
      <p:sp>
        <p:nvSpPr>
          <p:cNvPr id="13" name="Slide Number Placeholder 12">
            <a:extLst>
              <a:ext uri="{FF2B5EF4-FFF2-40B4-BE49-F238E27FC236}">
                <a16:creationId xmlns:a16="http://schemas.microsoft.com/office/drawing/2014/main" id="{EBC65768-3F2E-5B4B-8A75-F3BD56262F82}"/>
              </a:ext>
            </a:extLst>
          </p:cNvPr>
          <p:cNvSpPr>
            <a:spLocks noGrp="1"/>
          </p:cNvSpPr>
          <p:nvPr>
            <p:ph type="sldNum" sz="quarter" idx="12"/>
          </p:nvPr>
        </p:nvSpPr>
        <p:spPr/>
        <p:txBody>
          <a:bodyPr/>
          <a:lstStyle/>
          <a:p>
            <a:fld id="{B0C3ECE7-D443-C541-A602-ABE1038D6124}" type="slidenum">
              <a:rPr lang="en-FI"/>
              <a:pPr/>
              <a:t>4</a:t>
            </a:fld>
            <a:endParaRPr lang="en-FI"/>
          </a:p>
        </p:txBody>
      </p:sp>
      <p:pic>
        <p:nvPicPr>
          <p:cNvPr id="7" name="Picture Placeholder 6">
            <a:extLst>
              <a:ext uri="{FF2B5EF4-FFF2-40B4-BE49-F238E27FC236}">
                <a16:creationId xmlns:a16="http://schemas.microsoft.com/office/drawing/2014/main" id="{323A47BF-F828-F047-A53D-C1A581D625AE}"/>
              </a:ext>
            </a:extLst>
          </p:cNvPr>
          <p:cNvPicPr>
            <a:picLocks noGrp="1" noChangeAspect="1"/>
          </p:cNvPicPr>
          <p:nvPr>
            <p:ph type="pic" idx="14"/>
          </p:nvPr>
        </p:nvPicPr>
        <p:blipFill rotWithShape="1">
          <a:blip r:embed="rId3"/>
          <a:srcRect/>
          <a:stretch/>
        </p:blipFill>
        <p:spPr>
          <a:xfrm>
            <a:off x="476060" y="728662"/>
            <a:ext cx="5277932" cy="5400675"/>
          </a:xfrm>
        </p:spPr>
      </p:pic>
    </p:spTree>
    <p:extLst>
      <p:ext uri="{BB962C8B-B14F-4D97-AF65-F5344CB8AC3E}">
        <p14:creationId xmlns:p14="http://schemas.microsoft.com/office/powerpoint/2010/main" val="19095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alpha val="8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7177F-66FE-7C43-BAB0-E0870D8250CD}"/>
              </a:ext>
            </a:extLst>
          </p:cNvPr>
          <p:cNvSpPr>
            <a:spLocks noGrp="1"/>
          </p:cNvSpPr>
          <p:nvPr>
            <p:ph type="title"/>
          </p:nvPr>
        </p:nvSpPr>
        <p:spPr>
          <a:xfrm>
            <a:off x="8112126" y="1352776"/>
            <a:ext cx="3671887" cy="1328737"/>
          </a:xfrm>
        </p:spPr>
        <p:txBody>
          <a:bodyPr anchor="b">
            <a:normAutofit fontScale="90000"/>
          </a:bodyPr>
          <a:lstStyle/>
          <a:p>
            <a:r>
              <a:rPr lang="fi-FI" sz="2800" dirty="0"/>
              <a:t>Työelämän arvokkaimmat henkilökohtaiset asiantuntija-palvelut</a:t>
            </a:r>
            <a:endParaRPr lang="en-FI" sz="2800" dirty="0"/>
          </a:p>
        </p:txBody>
      </p:sp>
      <p:pic>
        <p:nvPicPr>
          <p:cNvPr id="10" name="Picture Placeholder 9">
            <a:extLst>
              <a:ext uri="{FF2B5EF4-FFF2-40B4-BE49-F238E27FC236}">
                <a16:creationId xmlns:a16="http://schemas.microsoft.com/office/drawing/2014/main" id="{00AF58B0-FAEC-634F-8B7A-4A7CB1008185}"/>
              </a:ext>
            </a:extLst>
          </p:cNvPr>
          <p:cNvPicPr>
            <a:picLocks noGrp="1" noChangeAspect="1"/>
          </p:cNvPicPr>
          <p:nvPr>
            <p:ph type="pic" idx="1"/>
          </p:nvPr>
        </p:nvPicPr>
        <p:blipFill>
          <a:blip r:embed="rId3"/>
          <a:srcRect l="13551" r="13551"/>
          <a:stretch/>
        </p:blipFill>
        <p:spPr>
          <a:xfrm>
            <a:off x="20" y="10"/>
            <a:ext cx="7498957" cy="6857990"/>
          </a:xfrm>
          <a:noFill/>
        </p:spPr>
      </p:pic>
      <p:sp>
        <p:nvSpPr>
          <p:cNvPr id="7" name="Text Placeholder 6">
            <a:extLst>
              <a:ext uri="{FF2B5EF4-FFF2-40B4-BE49-F238E27FC236}">
                <a16:creationId xmlns:a16="http://schemas.microsoft.com/office/drawing/2014/main" id="{FA8CB130-6F03-934F-B93E-C2E57564C665}"/>
              </a:ext>
            </a:extLst>
          </p:cNvPr>
          <p:cNvSpPr>
            <a:spLocks noGrp="1"/>
          </p:cNvSpPr>
          <p:nvPr>
            <p:ph type="body" sz="half" idx="2"/>
          </p:nvPr>
        </p:nvSpPr>
        <p:spPr>
          <a:xfrm>
            <a:off x="8112126" y="3013073"/>
            <a:ext cx="3671887" cy="3844927"/>
          </a:xfrm>
        </p:spPr>
        <p:txBody>
          <a:bodyPr>
            <a:normAutofit/>
          </a:bodyPr>
          <a:lstStyle/>
          <a:p>
            <a:pPr marL="285750" indent="-285750">
              <a:buFont typeface="Arial" panose="020B0604020202020204" pitchFamily="34" charset="0"/>
              <a:buChar char="•"/>
            </a:pPr>
            <a:r>
              <a:rPr lang="en-US" dirty="0" err="1"/>
              <a:t>Työsuhdeneuvonta</a:t>
            </a:r>
            <a:r>
              <a:rPr lang="en-US" dirty="0"/>
              <a:t> ja </a:t>
            </a:r>
            <a:r>
              <a:rPr lang="en-US" dirty="0" err="1"/>
              <a:t>lakipalvelut</a:t>
            </a:r>
            <a:r>
              <a:rPr lang="en-US" dirty="0"/>
              <a:t> </a:t>
            </a:r>
          </a:p>
          <a:p>
            <a:pPr marL="285750" indent="-285750">
              <a:buFont typeface="Arial" panose="020B0604020202020204" pitchFamily="34" charset="0"/>
              <a:buChar char="•"/>
            </a:pPr>
            <a:r>
              <a:rPr lang="en-US" dirty="0" err="1"/>
              <a:t>Palkkatiedot</a:t>
            </a:r>
            <a:r>
              <a:rPr lang="en-US" dirty="0"/>
              <a:t> ja -</a:t>
            </a:r>
            <a:r>
              <a:rPr lang="en-US" dirty="0" err="1"/>
              <a:t>neuvonta</a:t>
            </a:r>
            <a:endParaRPr lang="en-US" dirty="0"/>
          </a:p>
          <a:p>
            <a:pPr marL="285750" indent="-285750">
              <a:buFont typeface="Arial" panose="020B0604020202020204" pitchFamily="34" charset="0"/>
              <a:buChar char="•"/>
            </a:pPr>
            <a:r>
              <a:rPr lang="en-US" dirty="0" err="1"/>
              <a:t>Ura</a:t>
            </a:r>
            <a:r>
              <a:rPr lang="en-US" dirty="0"/>
              <a:t> ja </a:t>
            </a:r>
            <a:r>
              <a:rPr lang="en-US" dirty="0" err="1"/>
              <a:t>työnhaku</a:t>
            </a:r>
            <a:endParaRPr lang="en-US" dirty="0"/>
          </a:p>
          <a:p>
            <a:pPr marL="285750" indent="-285750">
              <a:buFont typeface="Arial" panose="020B0604020202020204" pitchFamily="34" charset="0"/>
              <a:buChar char="•"/>
            </a:pPr>
            <a:r>
              <a:rPr lang="en-US" dirty="0" err="1"/>
              <a:t>Yrittäjien</a:t>
            </a:r>
            <a:r>
              <a:rPr lang="en-US" dirty="0"/>
              <a:t> </a:t>
            </a:r>
            <a:r>
              <a:rPr lang="en-US" dirty="0" err="1"/>
              <a:t>neuvonta</a:t>
            </a:r>
            <a:endParaRPr lang="en-US" dirty="0"/>
          </a:p>
          <a:p>
            <a:pPr marL="285750" indent="-285750">
              <a:buFont typeface="Arial" panose="020B0604020202020204" pitchFamily="34" charset="0"/>
              <a:buChar char="•"/>
            </a:pPr>
            <a:endParaRPr lang="en-US" dirty="0"/>
          </a:p>
          <a:p>
            <a:r>
              <a:rPr lang="fi-FI" dirty="0"/>
              <a:t>Lisäksi </a:t>
            </a:r>
            <a:r>
              <a:rPr lang="fi-FI" dirty="0" err="1"/>
              <a:t>TEKin</a:t>
            </a:r>
            <a:r>
              <a:rPr lang="fi-FI" dirty="0"/>
              <a:t> alueasiamiehet toimivat Tampereella, Turussa, Oulussa ja Lappeenrannassa.</a:t>
            </a:r>
            <a:endParaRPr lang="en-FI"/>
          </a:p>
        </p:txBody>
      </p:sp>
      <p:sp>
        <p:nvSpPr>
          <p:cNvPr id="5" name="Slide Number Placeholder 4">
            <a:extLst>
              <a:ext uri="{FF2B5EF4-FFF2-40B4-BE49-F238E27FC236}">
                <a16:creationId xmlns:a16="http://schemas.microsoft.com/office/drawing/2014/main" id="{A35B97DE-9E7E-B840-AB69-79F5F91CD320}"/>
              </a:ext>
            </a:extLst>
          </p:cNvPr>
          <p:cNvSpPr>
            <a:spLocks noGrp="1"/>
          </p:cNvSpPr>
          <p:nvPr>
            <p:ph type="sldNum" sz="quarter" idx="12"/>
          </p:nvPr>
        </p:nvSpPr>
        <p:spPr>
          <a:xfrm>
            <a:off x="11352013" y="6446579"/>
            <a:ext cx="432000" cy="184666"/>
          </a:xfrm>
        </p:spPr>
        <p:txBody>
          <a:bodyPr wrap="square" anchor="ctr">
            <a:normAutofit/>
          </a:bodyPr>
          <a:lstStyle/>
          <a:p>
            <a:pPr>
              <a:spcAft>
                <a:spcPts val="600"/>
              </a:spcAft>
            </a:pPr>
            <a:fld id="{B0C3ECE7-D443-C541-A602-ABE1038D6124}" type="slidenum">
              <a:rPr lang="en-FI" smtClean="0"/>
              <a:pPr>
                <a:spcAft>
                  <a:spcPts val="600"/>
                </a:spcAft>
              </a:pPr>
              <a:t>5</a:t>
            </a:fld>
            <a:endParaRPr lang="en-FI"/>
          </a:p>
        </p:txBody>
      </p:sp>
    </p:spTree>
    <p:extLst>
      <p:ext uri="{BB962C8B-B14F-4D97-AF65-F5344CB8AC3E}">
        <p14:creationId xmlns:p14="http://schemas.microsoft.com/office/powerpoint/2010/main" val="109330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8735-C243-8142-BAFA-83636FD82098}"/>
              </a:ext>
            </a:extLst>
          </p:cNvPr>
          <p:cNvSpPr>
            <a:spLocks noGrp="1"/>
          </p:cNvSpPr>
          <p:nvPr>
            <p:ph type="title"/>
          </p:nvPr>
        </p:nvSpPr>
        <p:spPr>
          <a:xfrm>
            <a:off x="838994" y="739774"/>
            <a:ext cx="8332492" cy="1040607"/>
          </a:xfrm>
        </p:spPr>
        <p:txBody>
          <a:bodyPr/>
          <a:lstStyle/>
          <a:p>
            <a:r>
              <a:rPr lang="en-GB" dirty="0" err="1"/>
              <a:t>Tärkeimmät</a:t>
            </a:r>
            <a:r>
              <a:rPr lang="en-GB" dirty="0"/>
              <a:t> </a:t>
            </a:r>
            <a:r>
              <a:rPr lang="en-GB" dirty="0" err="1"/>
              <a:t>työelämän</a:t>
            </a:r>
            <a:r>
              <a:rPr lang="en-GB" dirty="0"/>
              <a:t> </a:t>
            </a:r>
            <a:r>
              <a:rPr lang="en-GB" dirty="0" err="1"/>
              <a:t>vakuutukset</a:t>
            </a:r>
            <a:endParaRPr lang="fi-FI" dirty="0"/>
          </a:p>
        </p:txBody>
      </p:sp>
      <p:sp>
        <p:nvSpPr>
          <p:cNvPr id="3" name="Content Placeholder 2">
            <a:extLst>
              <a:ext uri="{FF2B5EF4-FFF2-40B4-BE49-F238E27FC236}">
                <a16:creationId xmlns:a16="http://schemas.microsoft.com/office/drawing/2014/main" id="{E9CA2DA2-8283-D547-9C20-2CAFB2EC30E0}"/>
              </a:ext>
            </a:extLst>
          </p:cNvPr>
          <p:cNvSpPr>
            <a:spLocks noGrp="1"/>
          </p:cNvSpPr>
          <p:nvPr>
            <p:ph idx="1"/>
          </p:nvPr>
        </p:nvSpPr>
        <p:spPr>
          <a:xfrm>
            <a:off x="838994" y="2334300"/>
            <a:ext cx="8332492" cy="4112279"/>
          </a:xfrm>
        </p:spPr>
        <p:txBody>
          <a:bodyPr/>
          <a:lstStyle/>
          <a:p>
            <a:pPr marL="285750" lvl="0" indent="-285750">
              <a:buFont typeface="Arial" panose="020B0604020202020204" pitchFamily="34" charset="0"/>
              <a:buChar char="•"/>
            </a:pPr>
            <a:r>
              <a:rPr lang="en-GB" dirty="0" err="1"/>
              <a:t>Ansiosidonnainen</a:t>
            </a:r>
            <a:r>
              <a:rPr lang="en-GB" dirty="0"/>
              <a:t> </a:t>
            </a:r>
            <a:r>
              <a:rPr lang="en-GB" dirty="0" err="1"/>
              <a:t>työttömyysturva</a:t>
            </a:r>
            <a:r>
              <a:rPr lang="en-GB" dirty="0"/>
              <a:t> </a:t>
            </a:r>
            <a:r>
              <a:rPr lang="en-GB" dirty="0" err="1"/>
              <a:t>Korkeasti</a:t>
            </a:r>
            <a:r>
              <a:rPr lang="en-GB" dirty="0"/>
              <a:t> </a:t>
            </a:r>
            <a:r>
              <a:rPr lang="en-GB" dirty="0" err="1"/>
              <a:t>koulutettujen</a:t>
            </a:r>
            <a:r>
              <a:rPr lang="en-GB" dirty="0"/>
              <a:t> </a:t>
            </a:r>
            <a:r>
              <a:rPr lang="en-GB" dirty="0" err="1"/>
              <a:t>kassa</a:t>
            </a:r>
            <a:r>
              <a:rPr lang="en-GB" dirty="0"/>
              <a:t> </a:t>
            </a:r>
            <a:r>
              <a:rPr lang="en-GB" dirty="0" err="1"/>
              <a:t>KOKOsta</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Vastuu</a:t>
            </a:r>
            <a:r>
              <a:rPr lang="en-GB" dirty="0"/>
              <a:t>- </a:t>
            </a:r>
            <a:r>
              <a:rPr lang="en-GB" dirty="0" err="1"/>
              <a:t>ja</a:t>
            </a:r>
            <a:r>
              <a:rPr lang="en-GB" dirty="0"/>
              <a:t> </a:t>
            </a:r>
            <a:r>
              <a:rPr lang="en-GB" dirty="0" err="1"/>
              <a:t>oikeusturvavakuutus</a:t>
            </a:r>
            <a:r>
              <a:rPr lang="en-GB" dirty="0"/>
              <a:t>, </a:t>
            </a:r>
            <a:r>
              <a:rPr lang="en-GB" dirty="0" err="1"/>
              <a:t>joka</a:t>
            </a:r>
            <a:r>
              <a:rPr lang="en-GB" dirty="0"/>
              <a:t> </a:t>
            </a:r>
            <a:r>
              <a:rPr lang="en-GB" dirty="0" err="1"/>
              <a:t>kattaa</a:t>
            </a:r>
            <a:r>
              <a:rPr lang="en-GB" dirty="0"/>
              <a:t> </a:t>
            </a:r>
            <a:r>
              <a:rPr lang="en-GB" dirty="0" err="1"/>
              <a:t>oikeudenkäyntikuluja</a:t>
            </a:r>
            <a:r>
              <a:rPr lang="en-GB" dirty="0"/>
              <a:t> </a:t>
            </a:r>
            <a:r>
              <a:rPr lang="en-GB" dirty="0" err="1"/>
              <a:t>työsuhderiidoissa</a:t>
            </a:r>
            <a:r>
              <a:rPr lang="en-GB" dirty="0"/>
              <a:t>, </a:t>
            </a:r>
            <a:r>
              <a:rPr lang="en-GB" dirty="0" err="1"/>
              <a:t>henkilö</a:t>
            </a:r>
            <a:r>
              <a:rPr lang="en-GB" dirty="0"/>
              <a:t>- </a:t>
            </a:r>
            <a:r>
              <a:rPr lang="en-GB" dirty="0" err="1"/>
              <a:t>ja</a:t>
            </a:r>
            <a:r>
              <a:rPr lang="en-GB" dirty="0"/>
              <a:t> </a:t>
            </a:r>
            <a:r>
              <a:rPr lang="en-GB" dirty="0" err="1"/>
              <a:t>esinevahinkoja</a:t>
            </a:r>
            <a:r>
              <a:rPr lang="en-GB" dirty="0"/>
              <a:t> </a:t>
            </a:r>
            <a:r>
              <a:rPr lang="en-GB" dirty="0" err="1"/>
              <a:t>sekä</a:t>
            </a:r>
            <a:r>
              <a:rPr lang="en-GB" dirty="0"/>
              <a:t> </a:t>
            </a:r>
            <a:r>
              <a:rPr lang="en-GB" dirty="0" err="1"/>
              <a:t>varallisuusvahinkoja</a:t>
            </a:r>
            <a:r>
              <a:rPr lang="en-GB" dirty="0"/>
              <a:t>.</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6" name="Slide Number Placeholder 5">
            <a:extLst>
              <a:ext uri="{FF2B5EF4-FFF2-40B4-BE49-F238E27FC236}">
                <a16:creationId xmlns:a16="http://schemas.microsoft.com/office/drawing/2014/main" id="{3F79328C-7D45-FB4B-9ED6-5297AB58F8A9}"/>
              </a:ext>
            </a:extLst>
          </p:cNvPr>
          <p:cNvSpPr>
            <a:spLocks noGrp="1"/>
          </p:cNvSpPr>
          <p:nvPr>
            <p:ph type="sldNum" sz="quarter" idx="12"/>
          </p:nvPr>
        </p:nvSpPr>
        <p:spPr>
          <a:xfrm>
            <a:off x="11352013" y="6446579"/>
            <a:ext cx="432000" cy="184666"/>
          </a:xfrm>
        </p:spPr>
        <p:txBody>
          <a:bodyPr/>
          <a:lstStyle/>
          <a:p>
            <a:fld id="{B0C3ECE7-D443-C541-A602-ABE1038D6124}" type="slidenum">
              <a:rPr lang="en-FI"/>
              <a:pPr/>
              <a:t>6</a:t>
            </a:fld>
            <a:endParaRPr lang="en-FI"/>
          </a:p>
        </p:txBody>
      </p:sp>
    </p:spTree>
    <p:extLst>
      <p:ext uri="{BB962C8B-B14F-4D97-AF65-F5344CB8AC3E}">
        <p14:creationId xmlns:p14="http://schemas.microsoft.com/office/powerpoint/2010/main" val="232779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A48D-0056-8B46-B720-07A398660DF7}"/>
              </a:ext>
            </a:extLst>
          </p:cNvPr>
          <p:cNvSpPr>
            <a:spLocks noGrp="1"/>
          </p:cNvSpPr>
          <p:nvPr>
            <p:ph type="title"/>
          </p:nvPr>
        </p:nvSpPr>
        <p:spPr>
          <a:xfrm>
            <a:off x="839788" y="728662"/>
            <a:ext cx="3240087" cy="1328737"/>
          </a:xfrm>
        </p:spPr>
        <p:txBody>
          <a:bodyPr anchor="b">
            <a:normAutofit/>
          </a:bodyPr>
          <a:lstStyle/>
          <a:p>
            <a:r>
              <a:rPr lang="fi-FI" sz="2800" b="1" dirty="0"/>
              <a:t>Tietoa, inspiraatiota ja verkostoja</a:t>
            </a:r>
            <a:endParaRPr lang="en-GB" sz="2800" dirty="0"/>
          </a:p>
        </p:txBody>
      </p:sp>
      <p:pic>
        <p:nvPicPr>
          <p:cNvPr id="8" name="Picture Placeholder 7">
            <a:extLst>
              <a:ext uri="{FF2B5EF4-FFF2-40B4-BE49-F238E27FC236}">
                <a16:creationId xmlns:a16="http://schemas.microsoft.com/office/drawing/2014/main" id="{3D45D661-CC78-A14A-A6A3-586AF84D9C72}"/>
              </a:ext>
            </a:extLst>
          </p:cNvPr>
          <p:cNvPicPr>
            <a:picLocks noGrp="1" noChangeAspect="1"/>
          </p:cNvPicPr>
          <p:nvPr>
            <p:ph type="pic" idx="1"/>
          </p:nvPr>
        </p:nvPicPr>
        <p:blipFill rotWithShape="1">
          <a:blip r:embed="rId3"/>
          <a:srcRect l="313" r="313"/>
          <a:stretch/>
        </p:blipFill>
        <p:spPr>
          <a:xfrm>
            <a:off x="4733364" y="10"/>
            <a:ext cx="7458635" cy="6857990"/>
          </a:xfrm>
          <a:noFill/>
        </p:spPr>
      </p:pic>
      <p:sp>
        <p:nvSpPr>
          <p:cNvPr id="4" name="Text Placeholder 3">
            <a:extLst>
              <a:ext uri="{FF2B5EF4-FFF2-40B4-BE49-F238E27FC236}">
                <a16:creationId xmlns:a16="http://schemas.microsoft.com/office/drawing/2014/main" id="{E7516157-30F4-174A-AC76-D92F2CB571A5}"/>
              </a:ext>
            </a:extLst>
          </p:cNvPr>
          <p:cNvSpPr>
            <a:spLocks noGrp="1"/>
          </p:cNvSpPr>
          <p:nvPr>
            <p:ph type="body" sz="half" idx="2"/>
          </p:nvPr>
        </p:nvSpPr>
        <p:spPr>
          <a:xfrm>
            <a:off x="839788" y="2284410"/>
            <a:ext cx="3240087" cy="3844927"/>
          </a:xfrm>
        </p:spPr>
        <p:txBody>
          <a:bodyPr>
            <a:normAutofit lnSpcReduction="10000"/>
          </a:bodyPr>
          <a:lstStyle/>
          <a:p>
            <a:pPr marL="285750" lvl="0" indent="-285750">
              <a:buFont typeface="Arial" panose="020B0604020202020204" pitchFamily="34" charset="0"/>
              <a:buChar char="•"/>
            </a:pPr>
            <a:r>
              <a:rPr lang="fi-FI" dirty="0"/>
              <a:t>Kaksi </a:t>
            </a:r>
            <a:r>
              <a:rPr lang="fi-FI" dirty="0" err="1"/>
              <a:t>AlmaTalentin</a:t>
            </a:r>
            <a:r>
              <a:rPr lang="fi-FI" dirty="0"/>
              <a:t> ammattilehteä, sekä TEK-lehti</a:t>
            </a:r>
            <a:endParaRPr lang="en-US" dirty="0"/>
          </a:p>
          <a:p>
            <a:pPr marL="285750" lvl="0" indent="-285750">
              <a:buFont typeface="Arial" panose="020B0604020202020204" pitchFamily="34" charset="0"/>
              <a:buChar char="•"/>
            </a:pPr>
            <a:r>
              <a:rPr lang="fi-FI" dirty="0"/>
              <a:t>Verkkovalmennukset</a:t>
            </a:r>
            <a:endParaRPr lang="en-US" dirty="0"/>
          </a:p>
          <a:p>
            <a:pPr marL="285750" lvl="0" indent="-285750">
              <a:buFont typeface="Arial" panose="020B0604020202020204" pitchFamily="34" charset="0"/>
              <a:buChar char="•"/>
            </a:pPr>
            <a:r>
              <a:rPr lang="fi-FI" dirty="0"/>
              <a:t>Uraillat</a:t>
            </a:r>
            <a:endParaRPr lang="en-US" dirty="0"/>
          </a:p>
          <a:p>
            <a:pPr marL="285750" lvl="0" indent="-285750">
              <a:buFont typeface="Arial" panose="020B0604020202020204" pitchFamily="34" charset="0"/>
              <a:buChar char="•"/>
            </a:pPr>
            <a:r>
              <a:rPr lang="fi-FI" dirty="0"/>
              <a:t>Perheiden tiedepäivät</a:t>
            </a:r>
            <a:endParaRPr lang="en-US" dirty="0"/>
          </a:p>
          <a:p>
            <a:pPr marL="285750" lvl="0" indent="-285750">
              <a:buFont typeface="Arial" panose="020B0604020202020204" pitchFamily="34" charset="0"/>
              <a:buChar char="•"/>
            </a:pPr>
            <a:r>
              <a:rPr lang="fi-FI" dirty="0"/>
              <a:t>Alueseurojen ja kerhojen tapahtumat ja toiminta</a:t>
            </a:r>
            <a:endParaRPr lang="en-US" dirty="0"/>
          </a:p>
          <a:p>
            <a:pPr marL="285750" lvl="0" indent="-285750">
              <a:buFont typeface="Arial" panose="020B0604020202020204" pitchFamily="34" charset="0"/>
              <a:buChar char="•"/>
            </a:pPr>
            <a:r>
              <a:rPr lang="fi-FI" dirty="0"/>
              <a:t>TEK </a:t>
            </a:r>
            <a:r>
              <a:rPr lang="fi-FI" dirty="0" err="1"/>
              <a:t>Lounget</a:t>
            </a:r>
            <a:r>
              <a:rPr lang="fi-FI" dirty="0"/>
              <a:t> Pasilassa, Turussa, Tampereella ja Lappeenrannassa</a:t>
            </a:r>
            <a:endParaRPr lang="en-US" dirty="0"/>
          </a:p>
          <a:p>
            <a:pPr marL="285750" indent="-285750">
              <a:buFont typeface="Arial" panose="020B0604020202020204" pitchFamily="34" charset="0"/>
              <a:buChar char="•"/>
            </a:pPr>
            <a:endParaRPr lang="en-GB" dirty="0" err="1"/>
          </a:p>
        </p:txBody>
      </p:sp>
      <p:sp>
        <p:nvSpPr>
          <p:cNvPr id="13" name="Slide Number Placeholder 12">
            <a:extLst>
              <a:ext uri="{FF2B5EF4-FFF2-40B4-BE49-F238E27FC236}">
                <a16:creationId xmlns:a16="http://schemas.microsoft.com/office/drawing/2014/main" id="{EBC65768-3F2E-5B4B-8A75-F3BD56262F82}"/>
              </a:ext>
            </a:extLst>
          </p:cNvPr>
          <p:cNvSpPr>
            <a:spLocks noGrp="1"/>
          </p:cNvSpPr>
          <p:nvPr>
            <p:ph type="sldNum" sz="quarter" idx="12"/>
          </p:nvPr>
        </p:nvSpPr>
        <p:spPr>
          <a:xfrm>
            <a:off x="11352013" y="6446579"/>
            <a:ext cx="432000" cy="184666"/>
          </a:xfrm>
        </p:spPr>
        <p:txBody>
          <a:bodyPr wrap="square" anchor="ctr">
            <a:normAutofit/>
          </a:bodyPr>
          <a:lstStyle/>
          <a:p>
            <a:pPr>
              <a:spcAft>
                <a:spcPts val="600"/>
              </a:spcAft>
            </a:pPr>
            <a:fld id="{B0C3ECE7-D443-C541-A602-ABE1038D6124}" type="slidenum">
              <a:rPr lang="en-FI"/>
              <a:pPr>
                <a:spcAft>
                  <a:spcPts val="600"/>
                </a:spcAft>
              </a:pPr>
              <a:t>7</a:t>
            </a:fld>
            <a:endParaRPr lang="en-FI"/>
          </a:p>
        </p:txBody>
      </p:sp>
    </p:spTree>
    <p:extLst>
      <p:ext uri="{BB962C8B-B14F-4D97-AF65-F5344CB8AC3E}">
        <p14:creationId xmlns:p14="http://schemas.microsoft.com/office/powerpoint/2010/main" val="42090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A48D-0056-8B46-B720-07A398660DF7}"/>
              </a:ext>
            </a:extLst>
          </p:cNvPr>
          <p:cNvSpPr>
            <a:spLocks noGrp="1"/>
          </p:cNvSpPr>
          <p:nvPr>
            <p:ph type="title"/>
          </p:nvPr>
        </p:nvSpPr>
        <p:spPr/>
        <p:txBody>
          <a:bodyPr>
            <a:normAutofit/>
          </a:bodyPr>
          <a:lstStyle/>
          <a:p>
            <a:pPr>
              <a:lnSpc>
                <a:spcPct val="90000"/>
              </a:lnSpc>
              <a:spcAft>
                <a:spcPts val="600"/>
              </a:spcAft>
            </a:pPr>
            <a:r>
              <a:rPr lang="en-US" sz="2800" dirty="0" err="1"/>
              <a:t>Hyödynnä</a:t>
            </a:r>
            <a:r>
              <a:rPr lang="en-US" sz="2800" dirty="0"/>
              <a:t> </a:t>
            </a:r>
            <a:r>
              <a:rPr lang="en-US" sz="2800" dirty="0" err="1"/>
              <a:t>jäsenedut</a:t>
            </a:r>
            <a:r>
              <a:rPr lang="en-US" sz="2800" dirty="0"/>
              <a:t>!</a:t>
            </a:r>
          </a:p>
        </p:txBody>
      </p:sp>
      <p:sp>
        <p:nvSpPr>
          <p:cNvPr id="4" name="Text Placeholder 3">
            <a:extLst>
              <a:ext uri="{FF2B5EF4-FFF2-40B4-BE49-F238E27FC236}">
                <a16:creationId xmlns:a16="http://schemas.microsoft.com/office/drawing/2014/main" id="{E7516157-30F4-174A-AC76-D92F2CB571A5}"/>
              </a:ext>
            </a:extLst>
          </p:cNvPr>
          <p:cNvSpPr>
            <a:spLocks noGrp="1"/>
          </p:cNvSpPr>
          <p:nvPr>
            <p:ph type="body" sz="half" idx="2"/>
          </p:nvPr>
        </p:nvSpPr>
        <p:spPr>
          <a:xfrm>
            <a:off x="8112126" y="2284410"/>
            <a:ext cx="3671887" cy="4346835"/>
          </a:xfrm>
        </p:spPr>
        <p:txBody>
          <a:bodyPr/>
          <a:lstStyle/>
          <a:p>
            <a:pPr marL="457200" indent="-228600">
              <a:buFont typeface="Arial" panose="020B0604020202020204" pitchFamily="34" charset="0"/>
              <a:buChar char="•"/>
            </a:pPr>
            <a:r>
              <a:rPr lang="en-US" sz="1400" dirty="0" err="1"/>
              <a:t>Asuntolaina</a:t>
            </a:r>
            <a:r>
              <a:rPr lang="en-US" sz="1400" dirty="0"/>
              <a:t> ja </a:t>
            </a:r>
            <a:r>
              <a:rPr lang="en-US" sz="1400" dirty="0" err="1"/>
              <a:t>muita</a:t>
            </a:r>
            <a:r>
              <a:rPr lang="en-US" sz="1400" dirty="0"/>
              <a:t> </a:t>
            </a:r>
            <a:r>
              <a:rPr lang="en-US" sz="1400" dirty="0" err="1"/>
              <a:t>pankkipalveluetuja</a:t>
            </a:r>
            <a:r>
              <a:rPr lang="en-US" sz="1400" dirty="0"/>
              <a:t> Danske </a:t>
            </a:r>
            <a:r>
              <a:rPr lang="en-US" sz="1400" dirty="0" err="1"/>
              <a:t>Bankilta</a:t>
            </a:r>
            <a:endParaRPr lang="en-US" sz="1400" dirty="0"/>
          </a:p>
          <a:p>
            <a:pPr marL="457200" indent="-228600">
              <a:buFont typeface="Arial" panose="020B0604020202020204" pitchFamily="34" charset="0"/>
              <a:buChar char="•"/>
            </a:pPr>
            <a:r>
              <a:rPr lang="en-US" sz="1400" dirty="0" err="1"/>
              <a:t>Etuja</a:t>
            </a:r>
            <a:r>
              <a:rPr lang="en-US" sz="1400" dirty="0"/>
              <a:t> </a:t>
            </a:r>
            <a:r>
              <a:rPr lang="en-US" sz="1400" dirty="0" err="1"/>
              <a:t>matkavakuutuksiin</a:t>
            </a:r>
            <a:r>
              <a:rPr lang="en-US" sz="1400" dirty="0"/>
              <a:t> </a:t>
            </a:r>
            <a:r>
              <a:rPr lang="en-US" sz="1400" dirty="0" err="1"/>
              <a:t>sekä</a:t>
            </a:r>
            <a:r>
              <a:rPr lang="en-US" sz="1400" dirty="0"/>
              <a:t> </a:t>
            </a:r>
            <a:r>
              <a:rPr lang="en-US" sz="1400" dirty="0" err="1"/>
              <a:t>kodin</a:t>
            </a:r>
            <a:r>
              <a:rPr lang="en-US" sz="1400" dirty="0"/>
              <a:t> ja </a:t>
            </a:r>
            <a:r>
              <a:rPr lang="en-US" sz="1400" dirty="0" err="1"/>
              <a:t>perheen</a:t>
            </a:r>
            <a:r>
              <a:rPr lang="en-US" sz="1400" dirty="0"/>
              <a:t> </a:t>
            </a:r>
            <a:r>
              <a:rPr lang="en-US" sz="1400" dirty="0" err="1"/>
              <a:t>vakuutuksiin</a:t>
            </a:r>
            <a:r>
              <a:rPr lang="en-US" sz="1400" dirty="0"/>
              <a:t> Pohjola </a:t>
            </a:r>
            <a:r>
              <a:rPr lang="en-US" sz="1400" dirty="0" err="1"/>
              <a:t>Vakuutuksesta</a:t>
            </a:r>
            <a:endParaRPr lang="en-US" sz="1400" dirty="0"/>
          </a:p>
          <a:p>
            <a:pPr marL="457200" indent="-228600">
              <a:buFont typeface="Arial" panose="020B0604020202020204" pitchFamily="34" charset="0"/>
              <a:buChar char="•"/>
            </a:pPr>
            <a:r>
              <a:rPr lang="en-US" sz="1400" dirty="0" err="1"/>
              <a:t>Suomen</a:t>
            </a:r>
            <a:r>
              <a:rPr lang="en-US" sz="1400" dirty="0"/>
              <a:t> </a:t>
            </a:r>
            <a:r>
              <a:rPr lang="en-US" sz="1400" dirty="0" err="1"/>
              <a:t>edullisin</a:t>
            </a:r>
            <a:r>
              <a:rPr lang="en-US" sz="1400" dirty="0"/>
              <a:t> </a:t>
            </a:r>
            <a:r>
              <a:rPr lang="en-US" sz="1400" dirty="0" err="1"/>
              <a:t>henkivakuutus</a:t>
            </a:r>
            <a:r>
              <a:rPr lang="en-US" sz="1400" dirty="0"/>
              <a:t> </a:t>
            </a:r>
            <a:r>
              <a:rPr lang="en-US" sz="1400" dirty="0" err="1"/>
              <a:t>Kalevalta</a:t>
            </a:r>
            <a:endParaRPr lang="en-US" sz="1400" dirty="0"/>
          </a:p>
          <a:p>
            <a:pPr marL="457200" indent="-228600">
              <a:buFont typeface="Arial" panose="020B0604020202020204" pitchFamily="34" charset="0"/>
              <a:buChar char="•"/>
            </a:pPr>
            <a:r>
              <a:rPr lang="en-US" sz="1400" dirty="0" err="1"/>
              <a:t>Etuja</a:t>
            </a:r>
            <a:r>
              <a:rPr lang="en-US" sz="1400" dirty="0"/>
              <a:t> </a:t>
            </a:r>
            <a:r>
              <a:rPr lang="en-US" sz="1400" dirty="0" err="1"/>
              <a:t>yrittäjille</a:t>
            </a:r>
            <a:r>
              <a:rPr lang="en-US" sz="1400" dirty="0"/>
              <a:t>, mm. </a:t>
            </a:r>
            <a:r>
              <a:rPr lang="en-US" sz="1400" dirty="0" err="1"/>
              <a:t>Suomen</a:t>
            </a:r>
            <a:r>
              <a:rPr lang="en-US" sz="1400" dirty="0"/>
              <a:t> </a:t>
            </a:r>
            <a:r>
              <a:rPr lang="en-US" sz="1400" dirty="0" err="1"/>
              <a:t>Yrittäjien</a:t>
            </a:r>
            <a:r>
              <a:rPr lang="en-US" sz="1400" dirty="0"/>
              <a:t> </a:t>
            </a:r>
            <a:r>
              <a:rPr lang="en-US" sz="1400" dirty="0" err="1"/>
              <a:t>laaja</a:t>
            </a:r>
            <a:r>
              <a:rPr lang="en-US" sz="1400" dirty="0"/>
              <a:t> </a:t>
            </a:r>
            <a:r>
              <a:rPr lang="en-US" sz="1400" dirty="0" err="1"/>
              <a:t>palvelupaketti</a:t>
            </a:r>
            <a:r>
              <a:rPr lang="en-US" sz="1400" dirty="0"/>
              <a:t> </a:t>
            </a:r>
            <a:r>
              <a:rPr lang="en-US" sz="1400" dirty="0" err="1"/>
              <a:t>hintaan</a:t>
            </a:r>
            <a:r>
              <a:rPr lang="en-US" sz="1400" dirty="0"/>
              <a:t> 95€/v</a:t>
            </a:r>
          </a:p>
          <a:p>
            <a:pPr marL="457200" indent="-228600">
              <a:buFont typeface="Arial" panose="020B0604020202020204" pitchFamily="34" charset="0"/>
              <a:buChar char="•"/>
            </a:pPr>
            <a:r>
              <a:rPr lang="en-US" sz="1400" dirty="0" err="1"/>
              <a:t>Etuja</a:t>
            </a:r>
            <a:r>
              <a:rPr lang="en-US" sz="1400" dirty="0"/>
              <a:t> </a:t>
            </a:r>
            <a:r>
              <a:rPr lang="en-US" sz="1400" dirty="0" err="1"/>
              <a:t>lomailuun</a:t>
            </a:r>
            <a:r>
              <a:rPr lang="en-US" sz="1400" dirty="0"/>
              <a:t>, </a:t>
            </a:r>
            <a:r>
              <a:rPr lang="en-US" sz="1400" dirty="0" err="1"/>
              <a:t>matkailuun</a:t>
            </a:r>
            <a:r>
              <a:rPr lang="en-US" sz="1400" dirty="0"/>
              <a:t> </a:t>
            </a:r>
            <a:r>
              <a:rPr lang="en-US" sz="1400" dirty="0" err="1"/>
              <a:t>harrastuksiin</a:t>
            </a:r>
            <a:r>
              <a:rPr lang="en-US" sz="1400" dirty="0"/>
              <a:t> ja </a:t>
            </a:r>
            <a:r>
              <a:rPr lang="en-US" sz="1400" dirty="0" err="1"/>
              <a:t>hyvinvointiin</a:t>
            </a:r>
            <a:r>
              <a:rPr lang="en-US" sz="1400" dirty="0"/>
              <a:t> Member+:</a:t>
            </a:r>
            <a:r>
              <a:rPr lang="en-US" sz="1400" dirty="0" err="1"/>
              <a:t>sta</a:t>
            </a:r>
            <a:endParaRPr lang="en-US" sz="1400" dirty="0"/>
          </a:p>
          <a:p>
            <a:endParaRPr lang="en-GB" sz="1200" dirty="0"/>
          </a:p>
        </p:txBody>
      </p:sp>
      <p:sp>
        <p:nvSpPr>
          <p:cNvPr id="13" name="Slide Number Placeholder 12">
            <a:extLst>
              <a:ext uri="{FF2B5EF4-FFF2-40B4-BE49-F238E27FC236}">
                <a16:creationId xmlns:a16="http://schemas.microsoft.com/office/drawing/2014/main" id="{EBC65768-3F2E-5B4B-8A75-F3BD56262F82}"/>
              </a:ext>
            </a:extLst>
          </p:cNvPr>
          <p:cNvSpPr>
            <a:spLocks noGrp="1"/>
          </p:cNvSpPr>
          <p:nvPr>
            <p:ph type="sldNum" sz="quarter" idx="12"/>
          </p:nvPr>
        </p:nvSpPr>
        <p:spPr/>
        <p:txBody>
          <a:bodyPr/>
          <a:lstStyle/>
          <a:p>
            <a:fld id="{B0C3ECE7-D443-C541-A602-ABE1038D6124}" type="slidenum">
              <a:rPr lang="en-FI"/>
              <a:t>8</a:t>
            </a:fld>
            <a:endParaRPr lang="en-FI"/>
          </a:p>
        </p:txBody>
      </p:sp>
      <p:pic>
        <p:nvPicPr>
          <p:cNvPr id="8" name="Picture Placeholder 7">
            <a:extLst>
              <a:ext uri="{FF2B5EF4-FFF2-40B4-BE49-F238E27FC236}">
                <a16:creationId xmlns:a16="http://schemas.microsoft.com/office/drawing/2014/main" id="{DB48A58F-54FB-AD4C-A6FC-59B0575BDC03}"/>
              </a:ext>
            </a:extLst>
          </p:cNvPr>
          <p:cNvPicPr>
            <a:picLocks noGrp="1" noChangeAspect="1"/>
          </p:cNvPicPr>
          <p:nvPr>
            <p:ph type="pic" idx="1"/>
          </p:nvPr>
        </p:nvPicPr>
        <p:blipFill rotWithShape="1">
          <a:blip r:embed="rId3"/>
          <a:srcRect/>
          <a:stretch/>
        </p:blipFill>
        <p:spPr>
          <a:xfrm>
            <a:off x="15688" y="0"/>
            <a:ext cx="7467600" cy="6858000"/>
          </a:xfrm>
        </p:spPr>
      </p:pic>
    </p:spTree>
    <p:extLst>
      <p:ext uri="{BB962C8B-B14F-4D97-AF65-F5344CB8AC3E}">
        <p14:creationId xmlns:p14="http://schemas.microsoft.com/office/powerpoint/2010/main" val="316580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601-E29D-974F-A9A4-4C75091D3916}"/>
              </a:ext>
            </a:extLst>
          </p:cNvPr>
          <p:cNvSpPr>
            <a:spLocks noGrp="1"/>
          </p:cNvSpPr>
          <p:nvPr>
            <p:ph type="title"/>
          </p:nvPr>
        </p:nvSpPr>
        <p:spPr/>
        <p:txBody>
          <a:bodyPr>
            <a:normAutofit/>
          </a:bodyPr>
          <a:lstStyle/>
          <a:p>
            <a:r>
              <a:rPr lang="fi-FI" sz="2800" dirty="0"/>
              <a:t>Mitä se maksaa?</a:t>
            </a:r>
            <a:endParaRPr lang="en-FI" sz="2800" dirty="0"/>
          </a:p>
        </p:txBody>
      </p:sp>
      <p:sp>
        <p:nvSpPr>
          <p:cNvPr id="3" name="Text Placeholder 2">
            <a:extLst>
              <a:ext uri="{FF2B5EF4-FFF2-40B4-BE49-F238E27FC236}">
                <a16:creationId xmlns:a16="http://schemas.microsoft.com/office/drawing/2014/main" id="{7AD0C648-61F3-0645-9221-2ABBB92CA69E}"/>
              </a:ext>
            </a:extLst>
          </p:cNvPr>
          <p:cNvSpPr>
            <a:spLocks noGrp="1"/>
          </p:cNvSpPr>
          <p:nvPr>
            <p:ph type="body" sz="half" idx="2"/>
          </p:nvPr>
        </p:nvSpPr>
        <p:spPr>
          <a:xfrm>
            <a:off x="6527798" y="2284410"/>
            <a:ext cx="5256213" cy="3844927"/>
          </a:xfrm>
        </p:spPr>
        <p:txBody>
          <a:bodyPr/>
          <a:lstStyle/>
          <a:p>
            <a:pPr marL="457200" indent="-228600">
              <a:buFont typeface="Arial" panose="020B0604020202020204" pitchFamily="34" charset="0"/>
              <a:buChar char="•"/>
            </a:pPr>
            <a:r>
              <a:rPr lang="en-US" sz="1800" dirty="0" err="1"/>
              <a:t>Täysjäsenille</a:t>
            </a:r>
            <a:r>
              <a:rPr lang="en-US" sz="1800" dirty="0"/>
              <a:t> 351 € </a:t>
            </a:r>
            <a:r>
              <a:rPr lang="en-US" sz="1800" dirty="0" err="1"/>
              <a:t>vuodessa</a:t>
            </a:r>
            <a:r>
              <a:rPr lang="en-US" sz="1800" dirty="0"/>
              <a:t> </a:t>
            </a:r>
            <a:r>
              <a:rPr lang="en-US" sz="1800" dirty="0" err="1"/>
              <a:t>eli</a:t>
            </a:r>
            <a:r>
              <a:rPr lang="en-US" sz="1800" dirty="0"/>
              <a:t> 29,25 €/kk. </a:t>
            </a:r>
            <a:r>
              <a:rPr lang="en-US" sz="1800" dirty="0" err="1"/>
              <a:t>Hinta</a:t>
            </a:r>
            <a:r>
              <a:rPr lang="en-US" sz="1800" dirty="0"/>
              <a:t> </a:t>
            </a:r>
            <a:r>
              <a:rPr lang="en-US" sz="1800" dirty="0" err="1"/>
              <a:t>sisältää</a:t>
            </a:r>
            <a:r>
              <a:rPr lang="en-US" sz="1800" dirty="0"/>
              <a:t> </a:t>
            </a:r>
            <a:r>
              <a:rPr lang="en-US" sz="1800" dirty="0" err="1"/>
              <a:t>työttömyyskassan</a:t>
            </a:r>
            <a:r>
              <a:rPr lang="en-US" sz="1800" dirty="0"/>
              <a:t> </a:t>
            </a:r>
            <a:r>
              <a:rPr lang="en-US" sz="1800" dirty="0" err="1"/>
              <a:t>maksun</a:t>
            </a:r>
            <a:r>
              <a:rPr lang="en-US" sz="1800" dirty="0"/>
              <a:t>.</a:t>
            </a:r>
          </a:p>
          <a:p>
            <a:pPr marL="457200" indent="-228600">
              <a:buFont typeface="Arial" panose="020B0604020202020204" pitchFamily="34" charset="0"/>
              <a:buChar char="•"/>
            </a:pPr>
            <a:r>
              <a:rPr lang="en-US" sz="1800" dirty="0" err="1"/>
              <a:t>Työttömille</a:t>
            </a:r>
            <a:r>
              <a:rPr lang="en-US" sz="1800" dirty="0"/>
              <a:t>, </a:t>
            </a:r>
            <a:r>
              <a:rPr lang="en-US" sz="1800" dirty="0" err="1"/>
              <a:t>vanhempainvapaalla</a:t>
            </a:r>
            <a:r>
              <a:rPr lang="en-US" sz="1800" dirty="0"/>
              <a:t>, </a:t>
            </a:r>
            <a:r>
              <a:rPr lang="en-US" sz="1800" dirty="0" err="1"/>
              <a:t>sairaslomalla</a:t>
            </a:r>
            <a:r>
              <a:rPr lang="en-US" sz="1800" dirty="0"/>
              <a:t> tai </a:t>
            </a:r>
            <a:r>
              <a:rPr lang="en-US" sz="1800" dirty="0" err="1"/>
              <a:t>eläkkeellä</a:t>
            </a:r>
            <a:r>
              <a:rPr lang="en-US" sz="1800" dirty="0"/>
              <a:t> </a:t>
            </a:r>
            <a:r>
              <a:rPr lang="en-US" sz="1800" dirty="0" err="1"/>
              <a:t>oleville</a:t>
            </a:r>
            <a:r>
              <a:rPr lang="en-US" sz="1800" dirty="0"/>
              <a:t> </a:t>
            </a:r>
            <a:r>
              <a:rPr lang="en-US" sz="1800" dirty="0" err="1"/>
              <a:t>sekä</a:t>
            </a:r>
            <a:r>
              <a:rPr lang="en-US" sz="1800" dirty="0"/>
              <a:t> </a:t>
            </a:r>
            <a:r>
              <a:rPr lang="en-US" sz="1800" dirty="0" err="1"/>
              <a:t>ulkomailla</a:t>
            </a:r>
            <a:r>
              <a:rPr lang="en-US" sz="1800" dirty="0"/>
              <a:t> </a:t>
            </a:r>
            <a:r>
              <a:rPr lang="en-US" sz="1800" dirty="0" err="1"/>
              <a:t>asujille</a:t>
            </a:r>
            <a:r>
              <a:rPr lang="en-US" sz="1800" dirty="0"/>
              <a:t> </a:t>
            </a:r>
            <a:r>
              <a:rPr lang="en-US" sz="1800" dirty="0" err="1"/>
              <a:t>merkittävä</a:t>
            </a:r>
            <a:r>
              <a:rPr lang="en-US" sz="1800" dirty="0"/>
              <a:t> </a:t>
            </a:r>
            <a:r>
              <a:rPr lang="en-US" sz="1800" dirty="0" err="1"/>
              <a:t>alennus</a:t>
            </a:r>
            <a:r>
              <a:rPr lang="en-US" sz="1800" dirty="0"/>
              <a:t> </a:t>
            </a:r>
            <a:r>
              <a:rPr lang="en-US" sz="1800" dirty="0" err="1"/>
              <a:t>jäsenmaksusta</a:t>
            </a:r>
            <a:r>
              <a:rPr lang="en-US" sz="1800" dirty="0"/>
              <a:t>!</a:t>
            </a:r>
          </a:p>
          <a:p>
            <a:pPr marL="457200" indent="-228600">
              <a:buFont typeface="Arial" panose="020B0604020202020204" pitchFamily="34" charset="0"/>
              <a:buChar char="•"/>
            </a:pPr>
            <a:r>
              <a:rPr lang="en-US" sz="1800" dirty="0" err="1"/>
              <a:t>Opiskelijoille</a:t>
            </a:r>
            <a:r>
              <a:rPr lang="en-US" sz="1800" dirty="0"/>
              <a:t> </a:t>
            </a:r>
            <a:r>
              <a:rPr lang="en-US" sz="1800" dirty="0" err="1"/>
              <a:t>jäsenyys</a:t>
            </a:r>
            <a:r>
              <a:rPr lang="en-US" sz="1800" dirty="0"/>
              <a:t> on </a:t>
            </a:r>
            <a:r>
              <a:rPr lang="en-US" sz="1800" dirty="0" err="1"/>
              <a:t>maksuton</a:t>
            </a:r>
            <a:r>
              <a:rPr lang="en-US" sz="1800" dirty="0"/>
              <a:t> (</a:t>
            </a:r>
            <a:r>
              <a:rPr lang="en-US" sz="1800" dirty="0" err="1"/>
              <a:t>ei</a:t>
            </a:r>
            <a:r>
              <a:rPr lang="en-US" sz="1800" dirty="0"/>
              <a:t> </a:t>
            </a:r>
            <a:r>
              <a:rPr lang="en-US" sz="1800" dirty="0" err="1"/>
              <a:t>sisällä</a:t>
            </a:r>
            <a:r>
              <a:rPr lang="en-US" sz="1800" dirty="0"/>
              <a:t> </a:t>
            </a:r>
            <a:r>
              <a:rPr lang="en-US" sz="1800" dirty="0" err="1"/>
              <a:t>työttömyyskassaa</a:t>
            </a:r>
            <a:r>
              <a:rPr lang="en-US" sz="1800" dirty="0"/>
              <a:t>).</a:t>
            </a:r>
          </a:p>
          <a:p>
            <a:r>
              <a:rPr lang="fi-FI" sz="1800" dirty="0" err="1">
                <a:solidFill>
                  <a:schemeClr val="accent5"/>
                </a:solidFill>
              </a:rPr>
              <a:t>Huom</a:t>
            </a:r>
            <a:r>
              <a:rPr lang="fi-FI" sz="1800" dirty="0">
                <a:solidFill>
                  <a:schemeClr val="accent5"/>
                </a:solidFill>
              </a:rPr>
              <a:t>! Jäsenmaksu on kokonaisuudessaan verovähennyskelpoinen.</a:t>
            </a:r>
            <a:endParaRPr lang="en-FI" sz="1800" dirty="0">
              <a:solidFill>
                <a:schemeClr val="accent5"/>
              </a:solidFill>
            </a:endParaRPr>
          </a:p>
        </p:txBody>
      </p:sp>
      <p:sp>
        <p:nvSpPr>
          <p:cNvPr id="4" name="Slide Number Placeholder 3">
            <a:extLst>
              <a:ext uri="{FF2B5EF4-FFF2-40B4-BE49-F238E27FC236}">
                <a16:creationId xmlns:a16="http://schemas.microsoft.com/office/drawing/2014/main" id="{E4D1F73A-ADEF-7D46-96DE-1A9C24BA5FA9}"/>
              </a:ext>
            </a:extLst>
          </p:cNvPr>
          <p:cNvSpPr>
            <a:spLocks noGrp="1"/>
          </p:cNvSpPr>
          <p:nvPr>
            <p:ph type="sldNum" sz="quarter" idx="12"/>
          </p:nvPr>
        </p:nvSpPr>
        <p:spPr/>
        <p:txBody>
          <a:bodyPr/>
          <a:lstStyle/>
          <a:p>
            <a:fld id="{B0C3ECE7-D443-C541-A602-ABE1038D6124}" type="slidenum">
              <a:rPr lang="en-FI" smtClean="0"/>
              <a:t>9</a:t>
            </a:fld>
            <a:endParaRPr lang="en-FI"/>
          </a:p>
        </p:txBody>
      </p:sp>
      <p:pic>
        <p:nvPicPr>
          <p:cNvPr id="7" name="Picture Placeholder 6" descr="A picture containing person, standing, outdoor, child&#10;&#10;Description automatically generated">
            <a:extLst>
              <a:ext uri="{FF2B5EF4-FFF2-40B4-BE49-F238E27FC236}">
                <a16:creationId xmlns:a16="http://schemas.microsoft.com/office/drawing/2014/main" id="{CEB5145D-9C0D-E340-8310-07E44D5A5257}"/>
              </a:ext>
            </a:extLst>
          </p:cNvPr>
          <p:cNvPicPr>
            <a:picLocks noGrp="1" noChangeAspect="1"/>
          </p:cNvPicPr>
          <p:nvPr>
            <p:ph type="pic" idx="14"/>
          </p:nvPr>
        </p:nvPicPr>
        <p:blipFill rotWithShape="1">
          <a:blip r:embed="rId3" cstate="screen">
            <a:extLst>
              <a:ext uri="{28A0092B-C50C-407E-A947-70E740481C1C}">
                <a14:useLocalDpi xmlns:a14="http://schemas.microsoft.com/office/drawing/2010/main"/>
              </a:ext>
            </a:extLst>
          </a:blip>
          <a:srcRect/>
          <a:stretch/>
        </p:blipFill>
        <p:spPr>
          <a:xfrm>
            <a:off x="407988" y="728662"/>
            <a:ext cx="5414076" cy="5400675"/>
          </a:xfrm>
        </p:spPr>
      </p:pic>
    </p:spTree>
    <p:extLst>
      <p:ext uri="{BB962C8B-B14F-4D97-AF65-F5344CB8AC3E}">
        <p14:creationId xmlns:p14="http://schemas.microsoft.com/office/powerpoint/2010/main" val="1734596728"/>
      </p:ext>
    </p:extLst>
  </p:cSld>
  <p:clrMapOvr>
    <a:masterClrMapping/>
  </p:clrMapOvr>
</p:sld>
</file>

<file path=ppt/theme/theme1.xml><?xml version="1.0" encoding="utf-8"?>
<a:theme xmlns:a="http://schemas.openxmlformats.org/drawingml/2006/main" name="1_Office Theme">
  <a:themeElements>
    <a:clrScheme name="TEK2021">
      <a:dk1>
        <a:srgbClr val="1F384C"/>
      </a:dk1>
      <a:lt1>
        <a:srgbClr val="FFFFFF"/>
      </a:lt1>
      <a:dk2>
        <a:srgbClr val="000000"/>
      </a:dk2>
      <a:lt2>
        <a:srgbClr val="F3F5F6"/>
      </a:lt2>
      <a:accent1>
        <a:srgbClr val="89D5E0"/>
      </a:accent1>
      <a:accent2>
        <a:srgbClr val="B1B5DB"/>
      </a:accent2>
      <a:accent3>
        <a:srgbClr val="FBE25B"/>
      </a:accent3>
      <a:accent4>
        <a:srgbClr val="E9C6AE"/>
      </a:accent4>
      <a:accent5>
        <a:srgbClr val="F97C64"/>
      </a:accent5>
      <a:accent6>
        <a:srgbClr val="4C6170"/>
      </a:accent6>
      <a:hlink>
        <a:srgbClr val="09798C"/>
      </a:hlink>
      <a:folHlink>
        <a:srgbClr val="1F38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K_PPT-template_2021" id="{BCDBF83A-02E8-C642-B1C8-A5E2CBF89F06}" vid="{80FEFF92-839D-A04A-A75C-D099B7A020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BF2D985FA69944BBAAC51CF890E5186" ma:contentTypeVersion="2" ma:contentTypeDescription="Luo uusi asiakirja." ma:contentTypeScope="" ma:versionID="ba8972fd3f40ed8d4dcc34fc739f60a9">
  <xsd:schema xmlns:xsd="http://www.w3.org/2001/XMLSchema" xmlns:xs="http://www.w3.org/2001/XMLSchema" xmlns:p="http://schemas.microsoft.com/office/2006/metadata/properties" xmlns:ns2="94265739-a885-4265-a8a6-e5dd154c4bf8" targetNamespace="http://schemas.microsoft.com/office/2006/metadata/properties" ma:root="true" ma:fieldsID="df87b6976c83667ae260d5fcf32e8929" ns2:_="">
    <xsd:import namespace="94265739-a885-4265-a8a6-e5dd154c4b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65739-a885-4265-a8a6-e5dd154c4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C55233-7BB8-47B0-9673-4A3D30243267}"/>
</file>

<file path=customXml/itemProps2.xml><?xml version="1.0" encoding="utf-8"?>
<ds:datastoreItem xmlns:ds="http://schemas.openxmlformats.org/officeDocument/2006/customXml" ds:itemID="{5779CEB3-9631-47CA-8BE8-829B65E140EC}"/>
</file>

<file path=customXml/itemProps3.xml><?xml version="1.0" encoding="utf-8"?>
<ds:datastoreItem xmlns:ds="http://schemas.openxmlformats.org/officeDocument/2006/customXml" ds:itemID="{5C41D0DD-E20A-4481-9E83-88FF52921903}"/>
</file>

<file path=docProps/app.xml><?xml version="1.0" encoding="utf-8"?>
<Properties xmlns="http://schemas.openxmlformats.org/officeDocument/2006/extended-properties" xmlns:vt="http://schemas.openxmlformats.org/officeDocument/2006/docPropsVTypes">
  <Template>1_Office Theme</Template>
  <TotalTime>1304</TotalTime>
  <Words>964</Words>
  <Application>Microsoft Macintosh PowerPoint</Application>
  <PresentationFormat>Laajakuva</PresentationFormat>
  <Paragraphs>112</Paragraphs>
  <Slides>10</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Krona One</vt:lpstr>
      <vt:lpstr>Ubuntu</vt:lpstr>
      <vt:lpstr>1_Office Theme</vt:lpstr>
      <vt:lpstr>Rakennamme parempaa työelämää</vt:lpstr>
      <vt:lpstr>TEK on jäsentensä</vt:lpstr>
      <vt:lpstr>Neuvottelemme työehdoistasi.</vt:lpstr>
      <vt:lpstr>Jäsenenä tuet yhteiskunnallista vaikuttamistyötä</vt:lpstr>
      <vt:lpstr>Työelämän arvokkaimmat henkilökohtaiset asiantuntija-palvelut</vt:lpstr>
      <vt:lpstr>Tärkeimmät työelämän vakuutukset</vt:lpstr>
      <vt:lpstr>Tietoa, inspiraatiota ja verkostoja</vt:lpstr>
      <vt:lpstr>Hyödynnä jäsenedut!</vt:lpstr>
      <vt:lpstr>Mitä se maksaa?</vt:lpstr>
      <vt:lpstr>Lisätietoa jäsenyydestä!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Tervetuloa yhteisöömme!</dc:title>
  <dc:creator>Helena Hagberg</dc:creator>
  <cp:lastModifiedBy>Tiina Henry-Biabaud</cp:lastModifiedBy>
  <cp:revision>21</cp:revision>
  <dcterms:created xsi:type="dcterms:W3CDTF">2021-05-19T13:26:43Z</dcterms:created>
  <dcterms:modified xsi:type="dcterms:W3CDTF">2021-06-23T17:23:24Z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0x010100FBF2D985FA69944BBAAC51CF890E5186</vt:lpwstr>
  </property>
</Properties>
</file>